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62" r:id="rId4"/>
    <p:sldId id="258" r:id="rId5"/>
    <p:sldId id="263" r:id="rId6"/>
    <p:sldId id="264" r:id="rId7"/>
    <p:sldId id="265" r:id="rId8"/>
    <p:sldId id="266" r:id="rId9"/>
    <p:sldId id="267" r:id="rId10"/>
    <p:sldId id="269" r:id="rId11"/>
    <p:sldId id="280" r:id="rId12"/>
    <p:sldId id="270" r:id="rId13"/>
    <p:sldId id="271" r:id="rId14"/>
    <p:sldId id="272" r:id="rId15"/>
    <p:sldId id="273" r:id="rId16"/>
    <p:sldId id="274" r:id="rId17"/>
    <p:sldId id="281" r:id="rId18"/>
    <p:sldId id="279" r:id="rId19"/>
    <p:sldId id="278" r:id="rId20"/>
    <p:sldId id="275" r:id="rId21"/>
    <p:sldId id="282" r:id="rId22"/>
    <p:sldId id="276" r:id="rId23"/>
    <p:sldId id="277" r:id="rId24"/>
    <p:sldId id="259" r:id="rId25"/>
    <p:sldId id="283" r:id="rId26"/>
    <p:sldId id="285" r:id="rId27"/>
    <p:sldId id="284" r:id="rId28"/>
    <p:sldId id="286" r:id="rId29"/>
    <p:sldId id="287" r:id="rId30"/>
    <p:sldId id="291" r:id="rId31"/>
    <p:sldId id="293" r:id="rId32"/>
    <p:sldId id="294" r:id="rId33"/>
    <p:sldId id="289" r:id="rId34"/>
    <p:sldId id="292" r:id="rId35"/>
    <p:sldId id="296" r:id="rId36"/>
    <p:sldId id="297" r:id="rId37"/>
    <p:sldId id="298" r:id="rId38"/>
    <p:sldId id="299" r:id="rId39"/>
    <p:sldId id="300" r:id="rId40"/>
    <p:sldId id="301" r:id="rId41"/>
    <p:sldId id="261" r:id="rId42"/>
    <p:sldId id="303" r:id="rId43"/>
    <p:sldId id="306" r:id="rId44"/>
    <p:sldId id="305" r:id="rId45"/>
    <p:sldId id="304" r:id="rId46"/>
    <p:sldId id="307" r:id="rId47"/>
    <p:sldId id="308" r:id="rId48"/>
    <p:sldId id="309" r:id="rId49"/>
    <p:sldId id="310" r:id="rId50"/>
    <p:sldId id="311" r:id="rId51"/>
    <p:sldId id="312" r:id="rId52"/>
    <p:sldId id="321" r:id="rId53"/>
    <p:sldId id="313" r:id="rId54"/>
    <p:sldId id="320" r:id="rId55"/>
    <p:sldId id="318" r:id="rId56"/>
    <p:sldId id="319" r:id="rId57"/>
    <p:sldId id="322" r:id="rId58"/>
    <p:sldId id="323" r:id="rId59"/>
    <p:sldId id="353" r:id="rId60"/>
    <p:sldId id="315" r:id="rId61"/>
    <p:sldId id="325" r:id="rId62"/>
    <p:sldId id="327" r:id="rId63"/>
    <p:sldId id="326" r:id="rId64"/>
    <p:sldId id="328" r:id="rId65"/>
    <p:sldId id="354" r:id="rId66"/>
    <p:sldId id="324" r:id="rId67"/>
    <p:sldId id="329" r:id="rId68"/>
    <p:sldId id="302" r:id="rId69"/>
    <p:sldId id="337" r:id="rId70"/>
    <p:sldId id="338" r:id="rId71"/>
    <p:sldId id="339" r:id="rId72"/>
    <p:sldId id="340" r:id="rId73"/>
    <p:sldId id="330" r:id="rId74"/>
    <p:sldId id="335" r:id="rId75"/>
    <p:sldId id="344" r:id="rId76"/>
    <p:sldId id="341" r:id="rId77"/>
    <p:sldId id="343" r:id="rId78"/>
    <p:sldId id="333" r:id="rId79"/>
    <p:sldId id="345" r:id="rId80"/>
    <p:sldId id="347" r:id="rId81"/>
    <p:sldId id="348" r:id="rId82"/>
    <p:sldId id="349" r:id="rId83"/>
    <p:sldId id="350" r:id="rId84"/>
    <p:sldId id="351" r:id="rId85"/>
    <p:sldId id="346" r:id="rId86"/>
    <p:sldId id="317" r:id="rId87"/>
    <p:sldId id="33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262"/>
            <p14:sldId id="258"/>
            <p14:sldId id="263"/>
            <p14:sldId id="264"/>
            <p14:sldId id="265"/>
            <p14:sldId id="266"/>
            <p14:sldId id="267"/>
            <p14:sldId id="269"/>
            <p14:sldId id="280"/>
            <p14:sldId id="270"/>
            <p14:sldId id="271"/>
            <p14:sldId id="272"/>
            <p14:sldId id="273"/>
            <p14:sldId id="274"/>
            <p14:sldId id="281"/>
            <p14:sldId id="279"/>
            <p14:sldId id="278"/>
            <p14:sldId id="275"/>
            <p14:sldId id="282"/>
            <p14:sldId id="276"/>
            <p14:sldId id="277"/>
            <p14:sldId id="259"/>
            <p14:sldId id="283"/>
            <p14:sldId id="285"/>
            <p14:sldId id="284"/>
            <p14:sldId id="286"/>
            <p14:sldId id="287"/>
            <p14:sldId id="291"/>
            <p14:sldId id="293"/>
            <p14:sldId id="294"/>
            <p14:sldId id="289"/>
            <p14:sldId id="292"/>
            <p14:sldId id="296"/>
            <p14:sldId id="297"/>
            <p14:sldId id="298"/>
            <p14:sldId id="299"/>
            <p14:sldId id="300"/>
            <p14:sldId id="301"/>
            <p14:sldId id="261"/>
            <p14:sldId id="303"/>
            <p14:sldId id="306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21"/>
            <p14:sldId id="313"/>
            <p14:sldId id="320"/>
            <p14:sldId id="318"/>
            <p14:sldId id="319"/>
            <p14:sldId id="322"/>
            <p14:sldId id="323"/>
            <p14:sldId id="353"/>
            <p14:sldId id="315"/>
            <p14:sldId id="325"/>
            <p14:sldId id="327"/>
            <p14:sldId id="326"/>
            <p14:sldId id="328"/>
            <p14:sldId id="354"/>
            <p14:sldId id="324"/>
            <p14:sldId id="329"/>
            <p14:sldId id="302"/>
            <p14:sldId id="337"/>
            <p14:sldId id="338"/>
            <p14:sldId id="339"/>
            <p14:sldId id="340"/>
            <p14:sldId id="330"/>
            <p14:sldId id="335"/>
            <p14:sldId id="344"/>
            <p14:sldId id="341"/>
            <p14:sldId id="343"/>
            <p14:sldId id="333"/>
            <p14:sldId id="345"/>
            <p14:sldId id="347"/>
            <p14:sldId id="348"/>
            <p14:sldId id="349"/>
            <p14:sldId id="350"/>
            <p14:sldId id="351"/>
            <p14:sldId id="346"/>
            <p14:sldId id="317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04"/>
    <p:restoredTop sz="73410"/>
  </p:normalViewPr>
  <p:slideViewPr>
    <p:cSldViewPr snapToGrid="0" snapToObjects="1">
      <p:cViewPr>
        <p:scale>
          <a:sx n="52" d="100"/>
          <a:sy n="52" d="100"/>
        </p:scale>
        <p:origin x="52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>
        <a:noFill/>
      </dgm:spPr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DE3463-BB67-DD4A-BBD8-3CC759D01372}" type="asst">
      <dgm:prSet/>
      <dgm:spPr>
        <a:noFill/>
      </dgm:spPr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470A2883-1542-7D49-82D5-DF5FD26027F2}" type="asst">
      <dgm:prSet/>
      <dgm:spPr>
        <a:noFill/>
      </dgm:spPr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A600ACD3-3872-F843-96D6-170117875F0F}" type="asst">
      <dgm:prSet/>
      <dgm:spPr>
        <a:noFill/>
      </dgm:spPr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B4ECC1B2-F4F6-1644-9643-1D22E251EB89}" type="asst">
      <dgm:prSet/>
      <dgm:spPr>
        <a:noFill/>
      </dgm:spPr>
      <dgm:t>
        <a:bodyPr/>
        <a:lstStyle/>
        <a:p>
          <a:endParaRPr lang="en-US" dirty="0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4F3339D4-BBDC-0040-9931-DAAE2FAB90EE}" type="parTrans" cxnId="{EA795384-BE3F-C44B-BC76-7890B2CA22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BADC08C-7483-314E-BF8E-24E40CF19C72}" type="asst">
      <dgm:prSet/>
      <dgm:spPr>
        <a:noFill/>
      </dgm:spPr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</dgm:pt>
    <dgm:pt modelId="{35EE0687-A3AC-064A-9317-0D0B61B10A2C}" type="pres">
      <dgm:prSet presAssocID="{3420DD6D-06DA-D348-878B-49F4D1CBB1B0}" presName="rootConnector1" presStyleLbl="node1" presStyleIdx="0" presStyleCnt="0"/>
      <dgm:spPr/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</dgm:pt>
    <dgm:pt modelId="{B555B09C-5A5B-834A-92EB-E24A5AC72F4C}" type="pres">
      <dgm:prSet presAssocID="{2B35F5AC-F0A7-8245-B50C-D562F03672D1}" presName="rootConnector" presStyleLbl="node2" presStyleIdx="0" presStyleCnt="2"/>
      <dgm:spPr/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</dgm:pt>
    <dgm:pt modelId="{98098231-15D2-064D-AD81-FE0D60126832}" type="pres">
      <dgm:prSet presAssocID="{BEC62B01-7947-6043-9517-D373589B87DF}" presName="rootConnector3" presStyleLbl="asst2" presStyleIdx="0" presStyleCnt="10"/>
      <dgm:spPr/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</dgm:pt>
    <dgm:pt modelId="{DB79C8A6-3E8A-EE4E-B7EA-592B8F63BDBE}" type="pres">
      <dgm:prSet presAssocID="{6987F18D-4EA5-8148-8D71-6AFD193215EC}" presName="rootConnector3" presStyleLbl="asst2" presStyleIdx="1" presStyleCnt="10"/>
      <dgm:spPr/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7885A-B0A0-344C-8601-17638FB1BB14}" type="pres">
      <dgm:prSet presAssocID="{B4ECC1B2-F4F6-1644-9643-1D22E251EB89}" presName="rootConnector3" presStyleLbl="asst2" presStyleIdx="2" presStyleCnt="10"/>
      <dgm:spPr/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94750-6158-B540-A6D3-D7A6301A59F5}" type="pres">
      <dgm:prSet presAssocID="{1BADC08C-7483-314E-BF8E-24E40CF19C72}" presName="rootConnector3" presStyleLbl="asst2" presStyleIdx="3" presStyleCnt="10"/>
      <dgm:spPr/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</dgm:pt>
    <dgm:pt modelId="{911ECD59-F064-984E-805B-E13A09BC406B}" type="pres">
      <dgm:prSet presAssocID="{E5F92871-002A-E34B-80F8-1CF30C2AC8AD}" presName="rootConnector" presStyleLbl="node2" presStyleIdx="1" presStyleCnt="2"/>
      <dgm:spPr/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</dgm:pt>
    <dgm:pt modelId="{DA0E1471-F19B-5B4C-8FA6-B8914D14B61C}" type="pres">
      <dgm:prSet presAssocID="{CDF597F3-5B15-D94E-BFF5-C90F181A61A7}" presName="rootConnector3" presStyleLbl="asst2" presStyleIdx="4" presStyleCnt="10"/>
      <dgm:spPr/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CA8AC-16E0-E54F-B105-7CF629806C9F}" type="pres">
      <dgm:prSet presAssocID="{A600ACD3-3872-F843-96D6-170117875F0F}" presName="rootConnector3" presStyleLbl="asst2" presStyleIdx="5" presStyleCnt="10"/>
      <dgm:spPr/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C237F0-05A1-464F-8E5F-6B949E9CFAE0}" type="pres">
      <dgm:prSet presAssocID="{E5DE3463-BB67-DD4A-BBD8-3CC759D01372}" presName="rootConnector3" presStyleLbl="asst2" presStyleIdx="6" presStyleCnt="10"/>
      <dgm:spPr/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  <dgm:t>
        <a:bodyPr/>
        <a:lstStyle/>
        <a:p>
          <a:endParaRPr lang="en-US"/>
        </a:p>
      </dgm:t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0777C-2D3F-8143-AFC0-E8A858EA3E94}" type="pres">
      <dgm:prSet presAssocID="{03EF7056-0FEB-834E-9593-508FE60522F7}" presName="rootConnector3" presStyleLbl="asst2" presStyleIdx="7" presStyleCnt="10"/>
      <dgm:spPr/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67B4A-3449-9E41-8DCD-A51BED4DD228}" type="pres">
      <dgm:prSet presAssocID="{470A2883-1542-7D49-82D5-DF5FD26027F2}" presName="rootConnector3" presStyleLbl="asst2" presStyleIdx="8" presStyleCnt="10"/>
      <dgm:spPr/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</dgm:pt>
    <dgm:pt modelId="{68D13613-9E35-0A44-A6EB-19422A8D2EFE}" type="pres">
      <dgm:prSet presAssocID="{98CC223F-3B67-8A4A-B1F2-A33B6393F159}" presName="rootConnector3" presStyleLbl="asst2" presStyleIdx="9" presStyleCnt="10"/>
      <dgm:spPr/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9F4EB8BC-2B5A-C348-A3A6-B55865673597}" type="presOf" srcId="{98CC223F-3B67-8A4A-B1F2-A33B6393F159}" destId="{1FD40087-BDCE-4244-A721-851DBCDA0F3D}" srcOrd="0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FD1CF7E8-0B78-D242-A8E0-BFBE2215D661}" type="presOf" srcId="{B4ECC1B2-F4F6-1644-9643-1D22E251EB89}" destId="{16D7885A-B0A0-344C-8601-17638FB1BB14}" srcOrd="1" destOrd="0" presId="urn:microsoft.com/office/officeart/2005/8/layout/orgChart1"/>
    <dgm:cxn modelId="{828AF53A-4078-B144-AFE7-3840032E377A}" type="presOf" srcId="{AB1B957D-4223-2743-996D-3ADF8A90F908}" destId="{42B22ACF-0ECA-B24A-AA82-25017CB61E12}" srcOrd="0" destOrd="0" presId="urn:microsoft.com/office/officeart/2005/8/layout/orgChart1"/>
    <dgm:cxn modelId="{A3F86F72-4546-824A-B478-CD45EF98824E}" type="presOf" srcId="{470A2883-1542-7D49-82D5-DF5FD26027F2}" destId="{20E54402-A9DA-1D4D-97A6-227080B7F558}" srcOrd="0" destOrd="0" presId="urn:microsoft.com/office/officeart/2005/8/layout/orgChart1"/>
    <dgm:cxn modelId="{F7571E67-8B82-E347-BE3F-38A2515F67AC}" type="presOf" srcId="{B15A6CF8-1D5D-C84E-A342-FCC0981DF720}" destId="{738B3140-124C-6C4B-BF93-0AEE5A79414A}" srcOrd="0" destOrd="0" presId="urn:microsoft.com/office/officeart/2005/8/layout/orgChart1"/>
    <dgm:cxn modelId="{2591D87C-D061-954B-8D35-3DFBF757ACC7}" type="presOf" srcId="{9E8F7EF8-A4C4-8145-82B8-5D285C6B01FF}" destId="{364EABE3-BEED-B341-9C25-7D000FD606F1}" srcOrd="0" destOrd="0" presId="urn:microsoft.com/office/officeart/2005/8/layout/orgChart1"/>
    <dgm:cxn modelId="{939B1F87-AAD7-844A-A0D3-99A764FDCCFF}" type="presOf" srcId="{3420DD6D-06DA-D348-878B-49F4D1CBB1B0}" destId="{35EE0687-A3AC-064A-9317-0D0B61B10A2C}" srcOrd="1" destOrd="0" presId="urn:microsoft.com/office/officeart/2005/8/layout/orgChart1"/>
    <dgm:cxn modelId="{FF6CBB71-A962-994A-BFC4-8BF02855BFFB}" type="presOf" srcId="{2B35F5AC-F0A7-8245-B50C-D562F03672D1}" destId="{B555B09C-5A5B-834A-92EB-E24A5AC72F4C}" srcOrd="1" destOrd="0" presId="urn:microsoft.com/office/officeart/2005/8/layout/orgChart1"/>
    <dgm:cxn modelId="{389FEA78-9346-E347-930A-E87FFD4FCA5D}" type="presOf" srcId="{995A46D0-E8FF-8841-A6C4-2DDB905D6F46}" destId="{3FBF6D5B-7C72-C84B-A449-3706E828170B}" srcOrd="0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5A5EA075-3520-AE42-AC3D-58AF2D320E1A}" type="presOf" srcId="{6987F18D-4EA5-8148-8D71-6AFD193215EC}" destId="{7BA267D6-BA8E-4A44-89BE-CEF81A9F1F15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FB7FF203-342D-D743-B24F-4B5BEA09E5E5}" type="presOf" srcId="{BEC62B01-7947-6043-9517-D373589B87DF}" destId="{1F2FB9F0-0665-0041-94E4-C9C0A5EBEE0D}" srcOrd="0" destOrd="0" presId="urn:microsoft.com/office/officeart/2005/8/layout/orgChart1"/>
    <dgm:cxn modelId="{4E9B0550-74E4-6E44-958B-87FF780B0A47}" type="presOf" srcId="{CDF597F3-5B15-D94E-BFF5-C90F181A61A7}" destId="{DA0E1471-F19B-5B4C-8FA6-B8914D14B61C}" srcOrd="1" destOrd="0" presId="urn:microsoft.com/office/officeart/2005/8/layout/orgChart1"/>
    <dgm:cxn modelId="{F710B58C-969C-FA4F-8B42-D4D6CD45E203}" type="presOf" srcId="{E5F92871-002A-E34B-80F8-1CF30C2AC8AD}" destId="{911ECD59-F064-984E-805B-E13A09BC406B}" srcOrd="1" destOrd="0" presId="urn:microsoft.com/office/officeart/2005/8/layout/orgChart1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C15277CB-4B9B-5046-95AB-291BAC0D9BFA}" type="presOf" srcId="{03EF7056-0FEB-834E-9593-508FE60522F7}" destId="{F5122F7E-A2A4-DC48-9961-F9A03D7FAD90}" srcOrd="0" destOrd="0" presId="urn:microsoft.com/office/officeart/2005/8/layout/orgChart1"/>
    <dgm:cxn modelId="{69DFB58F-448F-4E47-A351-2EECAA49A4FF}" type="presOf" srcId="{1BADC08C-7483-314E-BF8E-24E40CF19C72}" destId="{88F94750-6158-B540-A6D3-D7A6301A59F5}" srcOrd="1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F7F12446-9FF1-2446-8E69-D8EE589CB5DB}" type="presOf" srcId="{2B35F5AC-F0A7-8245-B50C-D562F03672D1}" destId="{EB951E3B-1CB3-6B4C-8B3D-19E5C8614892}" srcOrd="0" destOrd="0" presId="urn:microsoft.com/office/officeart/2005/8/layout/orgChart1"/>
    <dgm:cxn modelId="{82385D52-54A1-B74B-A537-FC2A15488B48}" type="presOf" srcId="{6987F18D-4EA5-8148-8D71-6AFD193215EC}" destId="{DB79C8A6-3E8A-EE4E-B7EA-592B8F63BDBE}" srcOrd="1" destOrd="0" presId="urn:microsoft.com/office/officeart/2005/8/layout/orgChart1"/>
    <dgm:cxn modelId="{095633C9-4212-134E-ABF7-DAC2CD54390B}" type="presOf" srcId="{4F3339D4-BBDC-0040-9931-DAAE2FAB90EE}" destId="{19AE8F69-8C3F-6E4B-9336-97B32B54C702}" srcOrd="0" destOrd="0" presId="urn:microsoft.com/office/officeart/2005/8/layout/orgChart1"/>
    <dgm:cxn modelId="{B5103D13-135B-1E48-9290-508892312E31}" type="presOf" srcId="{B4ECC1B2-F4F6-1644-9643-1D22E251EB89}" destId="{1AAD1F87-1D69-E244-A59B-F62102C3DF8D}" srcOrd="0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4A5A7623-03D8-B846-80C7-FD89EF01C428}" type="presOf" srcId="{E5F92871-002A-E34B-80F8-1CF30C2AC8AD}" destId="{90E7606A-3DFB-5B44-8D49-638F7B3CB79C}" srcOrd="0" destOrd="0" presId="urn:microsoft.com/office/officeart/2005/8/layout/orgChart1"/>
    <dgm:cxn modelId="{44DEC248-B73A-814C-8D84-B94099FCD714}" type="presOf" srcId="{134AE813-8AE8-D144-B751-09027A443FAE}" destId="{D421F671-3E9D-CA47-B7D2-0BFA8F1BBA5E}" srcOrd="0" destOrd="0" presId="urn:microsoft.com/office/officeart/2005/8/layout/orgChart1"/>
    <dgm:cxn modelId="{40F7A8BC-3459-8A46-B545-FBEC453A7A1B}" type="presOf" srcId="{E5DE3463-BB67-DD4A-BBD8-3CC759D01372}" destId="{0AC237F0-05A1-464F-8E5F-6B949E9CFAE0}" srcOrd="1" destOrd="0" presId="urn:microsoft.com/office/officeart/2005/8/layout/orgChart1"/>
    <dgm:cxn modelId="{4EF28C51-6621-094D-A1E3-6026A4F247B8}" type="presOf" srcId="{A600ACD3-3872-F843-96D6-170117875F0F}" destId="{43F51F56-137C-3543-82E9-D17F66248925}" srcOrd="0" destOrd="0" presId="urn:microsoft.com/office/officeart/2005/8/layout/orgChart1"/>
    <dgm:cxn modelId="{3B533C55-F9A8-044B-ADF8-0C5A0A1D4654}" type="presOf" srcId="{98CC223F-3B67-8A4A-B1F2-A33B6393F159}" destId="{68D13613-9E35-0A44-A6EB-19422A8D2EFE}" srcOrd="1" destOrd="0" presId="urn:microsoft.com/office/officeart/2005/8/layout/orgChart1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85D7DB67-7259-C24F-AD34-C69620068619}" type="presOf" srcId="{FA06EED0-D59C-134B-A0B8-945B68777138}" destId="{C83703CC-A01B-4545-AA8F-968370FD8A33}" srcOrd="0" destOrd="0" presId="urn:microsoft.com/office/officeart/2005/8/layout/orgChart1"/>
    <dgm:cxn modelId="{B29AB7C1-26B3-2E4E-BF1D-6C470264C095}" type="presOf" srcId="{A600ACD3-3872-F843-96D6-170117875F0F}" destId="{82ECA8AC-16E0-E54F-B105-7CF629806C9F}" srcOrd="1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BFC1038F-94E7-DE40-82E1-4B6F6177F3E7}" type="presOf" srcId="{56B27C71-0A95-B245-A5D2-6BBA668EE4BA}" destId="{9C0A7108-0E77-7E46-96BE-77646E230B7A}" srcOrd="0" destOrd="0" presId="urn:microsoft.com/office/officeart/2005/8/layout/orgChart1"/>
    <dgm:cxn modelId="{3B99FE4E-CA86-2B48-AE31-5ECDB20D4610}" type="presOf" srcId="{03EF7056-0FEB-834E-9593-508FE60522F7}" destId="{0600777C-2D3F-8143-AFC0-E8A858EA3E94}" srcOrd="1" destOrd="0" presId="urn:microsoft.com/office/officeart/2005/8/layout/orgChart1"/>
    <dgm:cxn modelId="{ADC9173F-C20B-5248-9CA0-A0015FE78AD2}" type="presOf" srcId="{CDF597F3-5B15-D94E-BFF5-C90F181A61A7}" destId="{AD45ECDB-7B03-7A47-833A-8B1A2C0EE907}" srcOrd="0" destOrd="0" presId="urn:microsoft.com/office/officeart/2005/8/layout/orgChart1"/>
    <dgm:cxn modelId="{91C4A46B-3398-DC44-A034-2EDEA896F45B}" type="presOf" srcId="{E5DE3463-BB67-DD4A-BBD8-3CC759D01372}" destId="{C64C4D17-4FFA-1644-891A-1BAFFE456587}" srcOrd="0" destOrd="0" presId="urn:microsoft.com/office/officeart/2005/8/layout/orgChart1"/>
    <dgm:cxn modelId="{321F438A-C81F-0449-891B-0516657467A3}" type="presOf" srcId="{3C9566C4-BAA9-6B4F-8923-5047C6E7ECA8}" destId="{8E762DE6-8D94-6645-9F25-D4970C68B3DA}" srcOrd="0" destOrd="0" presId="urn:microsoft.com/office/officeart/2005/8/layout/orgChart1"/>
    <dgm:cxn modelId="{2430B174-1ADD-CE42-A1CF-C1C68BA036BF}" type="presOf" srcId="{4D1918A0-AA21-FC48-AC0E-5C5FD8AE4DF8}" destId="{CFCC96C4-F57D-9E45-A326-C8FD4803BA8C}" srcOrd="0" destOrd="0" presId="urn:microsoft.com/office/officeart/2005/8/layout/orgChart1"/>
    <dgm:cxn modelId="{6C5237CA-ADC9-7D40-B330-3B7DF4190227}" type="presOf" srcId="{BEC8CCEE-C47D-6C49-8FD6-6A21A5DF8F97}" destId="{7E239CEC-E7F1-B04F-841D-EE31628AB0EC}" srcOrd="0" destOrd="0" presId="urn:microsoft.com/office/officeart/2005/8/layout/orgChart1"/>
    <dgm:cxn modelId="{B8C02A69-C50E-7B42-A39F-D6BFCF8EAAD1}" type="presOf" srcId="{1BADC08C-7483-314E-BF8E-24E40CF19C72}" destId="{9A1459DB-7807-0A41-80E4-3447203BDCEF}" srcOrd="0" destOrd="0" presId="urn:microsoft.com/office/officeart/2005/8/layout/orgChart1"/>
    <dgm:cxn modelId="{CD94988C-91D8-8A41-9373-A336B1BFA27C}" type="presOf" srcId="{B8EC7CB6-9FB1-6C4C-9B93-59DDE131DC21}" destId="{7804DFE8-54A6-4D4B-B374-A305E89D2E24}" srcOrd="0" destOrd="0" presId="urn:microsoft.com/office/officeart/2005/8/layout/orgChart1"/>
    <dgm:cxn modelId="{E2DFE479-3716-A240-900E-63D89030D661}" type="presOf" srcId="{03DA0604-9717-4F48-917B-B57693E03FC1}" destId="{5947CDB8-F413-8C4C-A076-C756F6714C2F}" srcOrd="0" destOrd="0" presId="urn:microsoft.com/office/officeart/2005/8/layout/orgChart1"/>
    <dgm:cxn modelId="{8A0B90AB-FDAF-A543-B6ED-5F256D578D33}" type="presOf" srcId="{3420DD6D-06DA-D348-878B-49F4D1CBB1B0}" destId="{C2DA142B-5DB0-234D-91B3-DDD2261EFB7A}" srcOrd="0" destOrd="0" presId="urn:microsoft.com/office/officeart/2005/8/layout/orgChart1"/>
    <dgm:cxn modelId="{1C5EFD2B-ED1B-CA49-99FE-35CC61C66591}" type="presOf" srcId="{BEC62B01-7947-6043-9517-D373589B87DF}" destId="{98098231-15D2-064D-AD81-FE0D60126832}" srcOrd="1" destOrd="0" presId="urn:microsoft.com/office/officeart/2005/8/layout/orgChart1"/>
    <dgm:cxn modelId="{522189A8-9652-8044-8716-52C1AD1F8EAA}" type="presOf" srcId="{470A2883-1542-7D49-82D5-DF5FD26027F2}" destId="{4B067B4A-3449-9E41-8DCD-A51BED4DD228}" srcOrd="1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999BCD43-4F01-5D4E-95F6-5E06E2F95FC0}" type="presParOf" srcId="{7E239CEC-E7F1-B04F-841D-EE31628AB0EC}" destId="{8C5B2D81-0C8A-354A-A3CB-A797CAA77D5A}" srcOrd="0" destOrd="0" presId="urn:microsoft.com/office/officeart/2005/8/layout/orgChart1"/>
    <dgm:cxn modelId="{ED427413-AA76-D24A-89B9-F86C98313B23}" type="presParOf" srcId="{8C5B2D81-0C8A-354A-A3CB-A797CAA77D5A}" destId="{DA2F5141-926F-3349-AF8F-30C80945802E}" srcOrd="0" destOrd="0" presId="urn:microsoft.com/office/officeart/2005/8/layout/orgChart1"/>
    <dgm:cxn modelId="{0998D5D3-D659-DE4C-98F8-727065E19204}" type="presParOf" srcId="{DA2F5141-926F-3349-AF8F-30C80945802E}" destId="{C2DA142B-5DB0-234D-91B3-DDD2261EFB7A}" srcOrd="0" destOrd="0" presId="urn:microsoft.com/office/officeart/2005/8/layout/orgChart1"/>
    <dgm:cxn modelId="{53825E72-2A26-894A-8AC9-62B634BF19CA}" type="presParOf" srcId="{DA2F5141-926F-3349-AF8F-30C80945802E}" destId="{35EE0687-A3AC-064A-9317-0D0B61B10A2C}" srcOrd="1" destOrd="0" presId="urn:microsoft.com/office/officeart/2005/8/layout/orgChart1"/>
    <dgm:cxn modelId="{626BE57F-428E-3A40-8215-050AF609996B}" type="presParOf" srcId="{8C5B2D81-0C8A-354A-A3CB-A797CAA77D5A}" destId="{CBD1B710-335A-B84E-B62A-4198E0A83900}" srcOrd="1" destOrd="0" presId="urn:microsoft.com/office/officeart/2005/8/layout/orgChart1"/>
    <dgm:cxn modelId="{CF913939-60C7-1641-87FC-A629129FDA0C}" type="presParOf" srcId="{CBD1B710-335A-B84E-B62A-4198E0A83900}" destId="{D421F671-3E9D-CA47-B7D2-0BFA8F1BBA5E}" srcOrd="0" destOrd="0" presId="urn:microsoft.com/office/officeart/2005/8/layout/orgChart1"/>
    <dgm:cxn modelId="{8205E17A-1076-8140-B492-CCAC595F3484}" type="presParOf" srcId="{CBD1B710-335A-B84E-B62A-4198E0A83900}" destId="{2A00E6B4-4466-1F41-B938-9DBCC45709F8}" srcOrd="1" destOrd="0" presId="urn:microsoft.com/office/officeart/2005/8/layout/orgChart1"/>
    <dgm:cxn modelId="{2EB371EA-F00A-824D-A601-A7A5AAC21F60}" type="presParOf" srcId="{2A00E6B4-4466-1F41-B938-9DBCC45709F8}" destId="{49DA64CB-43DE-EB48-B1FE-35E33E96BEDF}" srcOrd="0" destOrd="0" presId="urn:microsoft.com/office/officeart/2005/8/layout/orgChart1"/>
    <dgm:cxn modelId="{1FD94CE0-6E98-A943-80E5-423183056654}" type="presParOf" srcId="{49DA64CB-43DE-EB48-B1FE-35E33E96BEDF}" destId="{EB951E3B-1CB3-6B4C-8B3D-19E5C8614892}" srcOrd="0" destOrd="0" presId="urn:microsoft.com/office/officeart/2005/8/layout/orgChart1"/>
    <dgm:cxn modelId="{E00E67BE-4F07-D546-A273-C393C071B9D8}" type="presParOf" srcId="{49DA64CB-43DE-EB48-B1FE-35E33E96BEDF}" destId="{B555B09C-5A5B-834A-92EB-E24A5AC72F4C}" srcOrd="1" destOrd="0" presId="urn:microsoft.com/office/officeart/2005/8/layout/orgChart1"/>
    <dgm:cxn modelId="{DB593C52-12DB-5F4E-A585-D11D43EF85DC}" type="presParOf" srcId="{2A00E6B4-4466-1F41-B938-9DBCC45709F8}" destId="{6E0F9271-0F94-0842-B8A2-1ED5CE4CB5A3}" srcOrd="1" destOrd="0" presId="urn:microsoft.com/office/officeart/2005/8/layout/orgChart1"/>
    <dgm:cxn modelId="{0D9DB3DE-EFAE-C44A-923D-425C72D3D6ED}" type="presParOf" srcId="{2A00E6B4-4466-1F41-B938-9DBCC45709F8}" destId="{0CC17194-C764-A343-984B-248A96E7ECBE}" srcOrd="2" destOrd="0" presId="urn:microsoft.com/office/officeart/2005/8/layout/orgChart1"/>
    <dgm:cxn modelId="{1D896EAE-15D1-5941-88A6-28C200A62D32}" type="presParOf" srcId="{0CC17194-C764-A343-984B-248A96E7ECBE}" destId="{42B22ACF-0ECA-B24A-AA82-25017CB61E12}" srcOrd="0" destOrd="0" presId="urn:microsoft.com/office/officeart/2005/8/layout/orgChart1"/>
    <dgm:cxn modelId="{EA3CE6A6-BC35-EA4A-B998-7D78EAC1BFA4}" type="presParOf" srcId="{0CC17194-C764-A343-984B-248A96E7ECBE}" destId="{06913AD0-8E75-BA4E-8E8C-236514B566EF}" srcOrd="1" destOrd="0" presId="urn:microsoft.com/office/officeart/2005/8/layout/orgChart1"/>
    <dgm:cxn modelId="{DD35E882-CA56-F947-8BA8-2ED95BBE9EE5}" type="presParOf" srcId="{06913AD0-8E75-BA4E-8E8C-236514B566EF}" destId="{7EC64524-D55A-B84C-B785-21E45FA82E74}" srcOrd="0" destOrd="0" presId="urn:microsoft.com/office/officeart/2005/8/layout/orgChart1"/>
    <dgm:cxn modelId="{7448F1BE-B344-A543-8485-E515FE62C5FB}" type="presParOf" srcId="{7EC64524-D55A-B84C-B785-21E45FA82E74}" destId="{1F2FB9F0-0665-0041-94E4-C9C0A5EBEE0D}" srcOrd="0" destOrd="0" presId="urn:microsoft.com/office/officeart/2005/8/layout/orgChart1"/>
    <dgm:cxn modelId="{6C68EEF9-10FF-7240-B9BC-2FAD35B3A808}" type="presParOf" srcId="{7EC64524-D55A-B84C-B785-21E45FA82E74}" destId="{98098231-15D2-064D-AD81-FE0D60126832}" srcOrd="1" destOrd="0" presId="urn:microsoft.com/office/officeart/2005/8/layout/orgChart1"/>
    <dgm:cxn modelId="{5AA6CB01-8106-3048-A9A5-B540D9B1D423}" type="presParOf" srcId="{06913AD0-8E75-BA4E-8E8C-236514B566EF}" destId="{E786608B-DC41-424C-AA36-013007B0D86E}" srcOrd="1" destOrd="0" presId="urn:microsoft.com/office/officeart/2005/8/layout/orgChart1"/>
    <dgm:cxn modelId="{E73E1BA5-201A-254D-8208-26D039D038E6}" type="presParOf" srcId="{06913AD0-8E75-BA4E-8E8C-236514B566EF}" destId="{17EF4AAD-597F-8141-ABEF-FDAE42C39908}" srcOrd="2" destOrd="0" presId="urn:microsoft.com/office/officeart/2005/8/layout/orgChart1"/>
    <dgm:cxn modelId="{A4C5315B-3D2F-BD47-B607-C5AA1B31924D}" type="presParOf" srcId="{0CC17194-C764-A343-984B-248A96E7ECBE}" destId="{8E762DE6-8D94-6645-9F25-D4970C68B3DA}" srcOrd="2" destOrd="0" presId="urn:microsoft.com/office/officeart/2005/8/layout/orgChart1"/>
    <dgm:cxn modelId="{3AC80880-BDDB-5042-977C-BAF7CEFB23E5}" type="presParOf" srcId="{0CC17194-C764-A343-984B-248A96E7ECBE}" destId="{D5905C4B-35F0-314F-A99D-897F6330974B}" srcOrd="3" destOrd="0" presId="urn:microsoft.com/office/officeart/2005/8/layout/orgChart1"/>
    <dgm:cxn modelId="{8A46F5BD-C1E0-144F-BAD3-016D03D96E18}" type="presParOf" srcId="{D5905C4B-35F0-314F-A99D-897F6330974B}" destId="{63F1FBC6-ECBF-9C41-9814-142CF19300DC}" srcOrd="0" destOrd="0" presId="urn:microsoft.com/office/officeart/2005/8/layout/orgChart1"/>
    <dgm:cxn modelId="{C10383BD-6B82-E644-80F9-157FC893B5AC}" type="presParOf" srcId="{63F1FBC6-ECBF-9C41-9814-142CF19300DC}" destId="{7BA267D6-BA8E-4A44-89BE-CEF81A9F1F15}" srcOrd="0" destOrd="0" presId="urn:microsoft.com/office/officeart/2005/8/layout/orgChart1"/>
    <dgm:cxn modelId="{A4D252C5-EE90-4C42-B1A1-0F228B60F240}" type="presParOf" srcId="{63F1FBC6-ECBF-9C41-9814-142CF19300DC}" destId="{DB79C8A6-3E8A-EE4E-B7EA-592B8F63BDBE}" srcOrd="1" destOrd="0" presId="urn:microsoft.com/office/officeart/2005/8/layout/orgChart1"/>
    <dgm:cxn modelId="{823A2570-8EAD-0A42-B8EE-1EF0B484F968}" type="presParOf" srcId="{D5905C4B-35F0-314F-A99D-897F6330974B}" destId="{E6114A90-0DF4-5643-87D4-3FC27CE73ADC}" srcOrd="1" destOrd="0" presId="urn:microsoft.com/office/officeart/2005/8/layout/orgChart1"/>
    <dgm:cxn modelId="{350394FA-73E9-A940-8AB0-658356966362}" type="presParOf" srcId="{D5905C4B-35F0-314F-A99D-897F6330974B}" destId="{80281406-8BEC-8A47-BBCE-53B3E7BC299A}" srcOrd="2" destOrd="0" presId="urn:microsoft.com/office/officeart/2005/8/layout/orgChart1"/>
    <dgm:cxn modelId="{118E338A-B3B4-0544-A576-175DB7F76062}" type="presParOf" srcId="{80281406-8BEC-8A47-BBCE-53B3E7BC299A}" destId="{19AE8F69-8C3F-6E4B-9336-97B32B54C702}" srcOrd="0" destOrd="0" presId="urn:microsoft.com/office/officeart/2005/8/layout/orgChart1"/>
    <dgm:cxn modelId="{53CEAFB8-5876-354E-996D-E3E2A2693870}" type="presParOf" srcId="{80281406-8BEC-8A47-BBCE-53B3E7BC299A}" destId="{C0B80751-0D41-F84F-B59D-DD33BA5C2D66}" srcOrd="1" destOrd="0" presId="urn:microsoft.com/office/officeart/2005/8/layout/orgChart1"/>
    <dgm:cxn modelId="{05FB8A2A-0C5E-3445-A93C-783F449E050A}" type="presParOf" srcId="{C0B80751-0D41-F84F-B59D-DD33BA5C2D66}" destId="{3E153ED9-9896-0443-9007-B7B9A76C5FD0}" srcOrd="0" destOrd="0" presId="urn:microsoft.com/office/officeart/2005/8/layout/orgChart1"/>
    <dgm:cxn modelId="{57769346-D2E3-2447-ADA1-1A72C59F350D}" type="presParOf" srcId="{3E153ED9-9896-0443-9007-B7B9A76C5FD0}" destId="{1AAD1F87-1D69-E244-A59B-F62102C3DF8D}" srcOrd="0" destOrd="0" presId="urn:microsoft.com/office/officeart/2005/8/layout/orgChart1"/>
    <dgm:cxn modelId="{1BA0D99F-0160-9147-9A08-7CC536DE5CC4}" type="presParOf" srcId="{3E153ED9-9896-0443-9007-B7B9A76C5FD0}" destId="{16D7885A-B0A0-344C-8601-17638FB1BB14}" srcOrd="1" destOrd="0" presId="urn:microsoft.com/office/officeart/2005/8/layout/orgChart1"/>
    <dgm:cxn modelId="{B2A97ED0-1F5A-B341-89D6-BCA4DE73F0F4}" type="presParOf" srcId="{C0B80751-0D41-F84F-B59D-DD33BA5C2D66}" destId="{131FF3A2-CF7D-A342-ACA4-F4365960A6A8}" srcOrd="1" destOrd="0" presId="urn:microsoft.com/office/officeart/2005/8/layout/orgChart1"/>
    <dgm:cxn modelId="{2229CF8B-03C4-6A4C-8F06-358027299002}" type="presParOf" srcId="{C0B80751-0D41-F84F-B59D-DD33BA5C2D66}" destId="{8CD60EF0-4E46-1047-9837-0816C31D7DFC}" srcOrd="2" destOrd="0" presId="urn:microsoft.com/office/officeart/2005/8/layout/orgChart1"/>
    <dgm:cxn modelId="{F2F34F92-8649-0E4C-8B74-A896324EBA85}" type="presParOf" srcId="{80281406-8BEC-8A47-BBCE-53B3E7BC299A}" destId="{738B3140-124C-6C4B-BF93-0AEE5A79414A}" srcOrd="2" destOrd="0" presId="urn:microsoft.com/office/officeart/2005/8/layout/orgChart1"/>
    <dgm:cxn modelId="{174641AD-ED43-D847-9AE3-5DC3C5F27233}" type="presParOf" srcId="{80281406-8BEC-8A47-BBCE-53B3E7BC299A}" destId="{D6C11C95-6C71-5F4A-A35D-C6CA9D48596D}" srcOrd="3" destOrd="0" presId="urn:microsoft.com/office/officeart/2005/8/layout/orgChart1"/>
    <dgm:cxn modelId="{B7B0C634-E9E1-9F4F-9439-860ED8983B84}" type="presParOf" srcId="{D6C11C95-6C71-5F4A-A35D-C6CA9D48596D}" destId="{5ED30553-A8A8-D444-A420-67A10F34E665}" srcOrd="0" destOrd="0" presId="urn:microsoft.com/office/officeart/2005/8/layout/orgChart1"/>
    <dgm:cxn modelId="{6B208B95-B949-704B-B5D8-A0CA75548644}" type="presParOf" srcId="{5ED30553-A8A8-D444-A420-67A10F34E665}" destId="{9A1459DB-7807-0A41-80E4-3447203BDCEF}" srcOrd="0" destOrd="0" presId="urn:microsoft.com/office/officeart/2005/8/layout/orgChart1"/>
    <dgm:cxn modelId="{4D84D34B-C81A-E24A-A6E2-D9188518411E}" type="presParOf" srcId="{5ED30553-A8A8-D444-A420-67A10F34E665}" destId="{88F94750-6158-B540-A6D3-D7A6301A59F5}" srcOrd="1" destOrd="0" presId="urn:microsoft.com/office/officeart/2005/8/layout/orgChart1"/>
    <dgm:cxn modelId="{06FFCF5D-0AD3-554E-A0C3-CA8E528A0F4B}" type="presParOf" srcId="{D6C11C95-6C71-5F4A-A35D-C6CA9D48596D}" destId="{E36F2C4B-D43F-5540-A1B1-A95502912367}" srcOrd="1" destOrd="0" presId="urn:microsoft.com/office/officeart/2005/8/layout/orgChart1"/>
    <dgm:cxn modelId="{EEEB54BB-0C2A-0F44-B8CC-5A0449E3D7ED}" type="presParOf" srcId="{D6C11C95-6C71-5F4A-A35D-C6CA9D48596D}" destId="{FF30FE11-F992-E248-AABE-4E183B5CE432}" srcOrd="2" destOrd="0" presId="urn:microsoft.com/office/officeart/2005/8/layout/orgChart1"/>
    <dgm:cxn modelId="{68866AE5-B757-CD40-B3B1-3FAFA496352E}" type="presParOf" srcId="{CBD1B710-335A-B84E-B62A-4198E0A83900}" destId="{364EABE3-BEED-B341-9C25-7D000FD606F1}" srcOrd="2" destOrd="0" presId="urn:microsoft.com/office/officeart/2005/8/layout/orgChart1"/>
    <dgm:cxn modelId="{171A74E8-8CD0-034F-86FA-8C0B86FA84DD}" type="presParOf" srcId="{CBD1B710-335A-B84E-B62A-4198E0A83900}" destId="{C3BF4990-52EC-1844-BFCA-3220F9C48A4E}" srcOrd="3" destOrd="0" presId="urn:microsoft.com/office/officeart/2005/8/layout/orgChart1"/>
    <dgm:cxn modelId="{A10DA785-B419-CB4A-98E1-C0D3504425F0}" type="presParOf" srcId="{C3BF4990-52EC-1844-BFCA-3220F9C48A4E}" destId="{1EB2AF8B-A840-E14E-A9A5-1EC1B323C14F}" srcOrd="0" destOrd="0" presId="urn:microsoft.com/office/officeart/2005/8/layout/orgChart1"/>
    <dgm:cxn modelId="{FF164516-B784-B24F-9353-6B1D31728554}" type="presParOf" srcId="{1EB2AF8B-A840-E14E-A9A5-1EC1B323C14F}" destId="{90E7606A-3DFB-5B44-8D49-638F7B3CB79C}" srcOrd="0" destOrd="0" presId="urn:microsoft.com/office/officeart/2005/8/layout/orgChart1"/>
    <dgm:cxn modelId="{59EC996F-E706-E349-BE1C-2D251E901EC5}" type="presParOf" srcId="{1EB2AF8B-A840-E14E-A9A5-1EC1B323C14F}" destId="{911ECD59-F064-984E-805B-E13A09BC406B}" srcOrd="1" destOrd="0" presId="urn:microsoft.com/office/officeart/2005/8/layout/orgChart1"/>
    <dgm:cxn modelId="{02AD0206-AB7E-474E-9816-B6379873FADE}" type="presParOf" srcId="{C3BF4990-52EC-1844-BFCA-3220F9C48A4E}" destId="{4646FE42-EDB7-2A43-BD6B-F016F900367D}" srcOrd="1" destOrd="0" presId="urn:microsoft.com/office/officeart/2005/8/layout/orgChart1"/>
    <dgm:cxn modelId="{C0CE0EA4-58C5-7B4C-95D4-DAEFF8CA75D6}" type="presParOf" srcId="{C3BF4990-52EC-1844-BFCA-3220F9C48A4E}" destId="{1725826B-0AE1-804B-8A88-76D57BB19205}" srcOrd="2" destOrd="0" presId="urn:microsoft.com/office/officeart/2005/8/layout/orgChart1"/>
    <dgm:cxn modelId="{1D546220-2F1F-A649-BFBD-63C64A0EA22A}" type="presParOf" srcId="{1725826B-0AE1-804B-8A88-76D57BB19205}" destId="{7804DFE8-54A6-4D4B-B374-A305E89D2E24}" srcOrd="0" destOrd="0" presId="urn:microsoft.com/office/officeart/2005/8/layout/orgChart1"/>
    <dgm:cxn modelId="{92DF025B-39EA-0740-8827-55312FDFEF6F}" type="presParOf" srcId="{1725826B-0AE1-804B-8A88-76D57BB19205}" destId="{A85CA9D3-E0F8-0640-9C8B-AAAC6530B612}" srcOrd="1" destOrd="0" presId="urn:microsoft.com/office/officeart/2005/8/layout/orgChart1"/>
    <dgm:cxn modelId="{A16056D1-90D6-AF4D-B454-7DB20A66470E}" type="presParOf" srcId="{A85CA9D3-E0F8-0640-9C8B-AAAC6530B612}" destId="{FFE817EC-3996-8C44-8280-B5D7EB2D1DBE}" srcOrd="0" destOrd="0" presId="urn:microsoft.com/office/officeart/2005/8/layout/orgChart1"/>
    <dgm:cxn modelId="{C3CCB506-D527-3E48-96E3-EBF17C70F0C6}" type="presParOf" srcId="{FFE817EC-3996-8C44-8280-B5D7EB2D1DBE}" destId="{AD45ECDB-7B03-7A47-833A-8B1A2C0EE907}" srcOrd="0" destOrd="0" presId="urn:microsoft.com/office/officeart/2005/8/layout/orgChart1"/>
    <dgm:cxn modelId="{BFD73E8B-80B2-C346-A147-79A4E4F8FFFD}" type="presParOf" srcId="{FFE817EC-3996-8C44-8280-B5D7EB2D1DBE}" destId="{DA0E1471-F19B-5B4C-8FA6-B8914D14B61C}" srcOrd="1" destOrd="0" presId="urn:microsoft.com/office/officeart/2005/8/layout/orgChart1"/>
    <dgm:cxn modelId="{2A0620C0-865E-4D44-9773-B1A9D098491C}" type="presParOf" srcId="{A85CA9D3-E0F8-0640-9C8B-AAAC6530B612}" destId="{5986B48D-CFAA-1A44-955F-FEF21A6CFF13}" srcOrd="1" destOrd="0" presId="urn:microsoft.com/office/officeart/2005/8/layout/orgChart1"/>
    <dgm:cxn modelId="{5FEC8943-6F5B-7549-92A4-ABC577C987C9}" type="presParOf" srcId="{A85CA9D3-E0F8-0640-9C8B-AAAC6530B612}" destId="{EE99CD7C-7DBE-7448-97F8-A823A720F3C6}" srcOrd="2" destOrd="0" presId="urn:microsoft.com/office/officeart/2005/8/layout/orgChart1"/>
    <dgm:cxn modelId="{96F07803-AE05-3F4F-A462-E4EE28014578}" type="presParOf" srcId="{EE99CD7C-7DBE-7448-97F8-A823A720F3C6}" destId="{CFCC96C4-F57D-9E45-A326-C8FD4803BA8C}" srcOrd="0" destOrd="0" presId="urn:microsoft.com/office/officeart/2005/8/layout/orgChart1"/>
    <dgm:cxn modelId="{4F33E275-322B-F945-9991-4909776D1617}" type="presParOf" srcId="{EE99CD7C-7DBE-7448-97F8-A823A720F3C6}" destId="{8FFB1023-6C62-AA47-B944-7FF4BC7F962F}" srcOrd="1" destOrd="0" presId="urn:microsoft.com/office/officeart/2005/8/layout/orgChart1"/>
    <dgm:cxn modelId="{537AD91B-5851-B046-AD64-74C01DF7DD75}" type="presParOf" srcId="{8FFB1023-6C62-AA47-B944-7FF4BC7F962F}" destId="{063ED01E-14B9-F84D-8967-68D01432A342}" srcOrd="0" destOrd="0" presId="urn:microsoft.com/office/officeart/2005/8/layout/orgChart1"/>
    <dgm:cxn modelId="{BCFB72C0-F1C5-2947-9CEB-635C5C3AB2CF}" type="presParOf" srcId="{063ED01E-14B9-F84D-8967-68D01432A342}" destId="{43F51F56-137C-3543-82E9-D17F66248925}" srcOrd="0" destOrd="0" presId="urn:microsoft.com/office/officeart/2005/8/layout/orgChart1"/>
    <dgm:cxn modelId="{0EC1878A-0103-8241-A08E-791000E48609}" type="presParOf" srcId="{063ED01E-14B9-F84D-8967-68D01432A342}" destId="{82ECA8AC-16E0-E54F-B105-7CF629806C9F}" srcOrd="1" destOrd="0" presId="urn:microsoft.com/office/officeart/2005/8/layout/orgChart1"/>
    <dgm:cxn modelId="{5C35A5F2-F130-5049-B4BC-9D97DDEB470C}" type="presParOf" srcId="{8FFB1023-6C62-AA47-B944-7FF4BC7F962F}" destId="{FE82D543-CA5A-9B42-960F-26BD09AB3D85}" srcOrd="1" destOrd="0" presId="urn:microsoft.com/office/officeart/2005/8/layout/orgChart1"/>
    <dgm:cxn modelId="{19CFB3D6-3E80-B248-BC7B-5308289942CA}" type="presParOf" srcId="{8FFB1023-6C62-AA47-B944-7FF4BC7F962F}" destId="{7D25DA55-17B7-CC4D-B181-8EBC3B402B57}" srcOrd="2" destOrd="0" presId="urn:microsoft.com/office/officeart/2005/8/layout/orgChart1"/>
    <dgm:cxn modelId="{1867E20F-A51B-864C-976E-52FC0F70F0F4}" type="presParOf" srcId="{7D25DA55-17B7-CC4D-B181-8EBC3B402B57}" destId="{5947CDB8-F413-8C4C-A076-C756F6714C2F}" srcOrd="0" destOrd="0" presId="urn:microsoft.com/office/officeart/2005/8/layout/orgChart1"/>
    <dgm:cxn modelId="{90492880-11A4-F84E-9707-CBE88B4A86E8}" type="presParOf" srcId="{7D25DA55-17B7-CC4D-B181-8EBC3B402B57}" destId="{153572D8-6231-3940-B930-4404110D6470}" srcOrd="1" destOrd="0" presId="urn:microsoft.com/office/officeart/2005/8/layout/orgChart1"/>
    <dgm:cxn modelId="{4F8150BE-F3FF-6A4C-BE20-822730F0661D}" type="presParOf" srcId="{153572D8-6231-3940-B930-4404110D6470}" destId="{A8949AE3-0816-1446-B98F-32F47F61F4F3}" srcOrd="0" destOrd="0" presId="urn:microsoft.com/office/officeart/2005/8/layout/orgChart1"/>
    <dgm:cxn modelId="{9FD959F7-CA9C-BE49-8718-94AA91225343}" type="presParOf" srcId="{A8949AE3-0816-1446-B98F-32F47F61F4F3}" destId="{C64C4D17-4FFA-1644-891A-1BAFFE456587}" srcOrd="0" destOrd="0" presId="urn:microsoft.com/office/officeart/2005/8/layout/orgChart1"/>
    <dgm:cxn modelId="{8EC2DBC3-26F9-F44D-A321-18F0D2B6DF10}" type="presParOf" srcId="{A8949AE3-0816-1446-B98F-32F47F61F4F3}" destId="{0AC237F0-05A1-464F-8E5F-6B949E9CFAE0}" srcOrd="1" destOrd="0" presId="urn:microsoft.com/office/officeart/2005/8/layout/orgChart1"/>
    <dgm:cxn modelId="{A6A6D390-B6D7-D547-9ED8-C7932B2C6BD5}" type="presParOf" srcId="{153572D8-6231-3940-B930-4404110D6470}" destId="{5BD388DA-416F-5940-9529-9A1481C0BA2B}" srcOrd="1" destOrd="0" presId="urn:microsoft.com/office/officeart/2005/8/layout/orgChart1"/>
    <dgm:cxn modelId="{FBE0C12F-8614-094F-968F-68ED53F433DE}" type="presParOf" srcId="{153572D8-6231-3940-B930-4404110D6470}" destId="{914D5DBF-F50D-8849-8EFF-00DE0F7FAA91}" srcOrd="2" destOrd="0" presId="urn:microsoft.com/office/officeart/2005/8/layout/orgChart1"/>
    <dgm:cxn modelId="{07B51165-76AA-E74A-84B3-573F4EE514D3}" type="presParOf" srcId="{7D25DA55-17B7-CC4D-B181-8EBC3B402B57}" destId="{9C0A7108-0E77-7E46-96BE-77646E230B7A}" srcOrd="2" destOrd="0" presId="urn:microsoft.com/office/officeart/2005/8/layout/orgChart1"/>
    <dgm:cxn modelId="{BA5E53A6-C5CA-984C-A1F5-BE5F99678534}" type="presParOf" srcId="{7D25DA55-17B7-CC4D-B181-8EBC3B402B57}" destId="{A5638919-F93E-4A4C-B5F4-F280A5DFC93A}" srcOrd="3" destOrd="0" presId="urn:microsoft.com/office/officeart/2005/8/layout/orgChart1"/>
    <dgm:cxn modelId="{7DEE4E4E-06C6-5540-AB81-A5B7C27E8AE1}" type="presParOf" srcId="{A5638919-F93E-4A4C-B5F4-F280A5DFC93A}" destId="{52A34296-AFC1-4847-AB2D-B099C9B98C10}" srcOrd="0" destOrd="0" presId="urn:microsoft.com/office/officeart/2005/8/layout/orgChart1"/>
    <dgm:cxn modelId="{D35BE243-5911-8947-886F-9C90D2AD4837}" type="presParOf" srcId="{52A34296-AFC1-4847-AB2D-B099C9B98C10}" destId="{F5122F7E-A2A4-DC48-9961-F9A03D7FAD90}" srcOrd="0" destOrd="0" presId="urn:microsoft.com/office/officeart/2005/8/layout/orgChart1"/>
    <dgm:cxn modelId="{F75F22D8-A25E-B74E-8082-42945B29A70A}" type="presParOf" srcId="{52A34296-AFC1-4847-AB2D-B099C9B98C10}" destId="{0600777C-2D3F-8143-AFC0-E8A858EA3E94}" srcOrd="1" destOrd="0" presId="urn:microsoft.com/office/officeart/2005/8/layout/orgChart1"/>
    <dgm:cxn modelId="{0FE03D45-7481-394A-BA38-AE21846E35B0}" type="presParOf" srcId="{A5638919-F93E-4A4C-B5F4-F280A5DFC93A}" destId="{30C9B5A8-A44F-FB4A-B4EA-B8832528AEE1}" srcOrd="1" destOrd="0" presId="urn:microsoft.com/office/officeart/2005/8/layout/orgChart1"/>
    <dgm:cxn modelId="{07B9F0B0-7B65-9F4A-AE1E-73481044DD42}" type="presParOf" srcId="{A5638919-F93E-4A4C-B5F4-F280A5DFC93A}" destId="{B671A1F2-331B-734F-B4B1-5AEA40A773D3}" srcOrd="2" destOrd="0" presId="urn:microsoft.com/office/officeart/2005/8/layout/orgChart1"/>
    <dgm:cxn modelId="{C620D0C1-9EBD-6B40-8A2E-E1F6EBD33D3B}" type="presParOf" srcId="{EE99CD7C-7DBE-7448-97F8-A823A720F3C6}" destId="{C83703CC-A01B-4545-AA8F-968370FD8A33}" srcOrd="2" destOrd="0" presId="urn:microsoft.com/office/officeart/2005/8/layout/orgChart1"/>
    <dgm:cxn modelId="{9496EF7A-8A86-A740-B7F7-5A08BFDE8CF5}" type="presParOf" srcId="{EE99CD7C-7DBE-7448-97F8-A823A720F3C6}" destId="{6A24DADA-D546-C341-B26F-247155B583B6}" srcOrd="3" destOrd="0" presId="urn:microsoft.com/office/officeart/2005/8/layout/orgChart1"/>
    <dgm:cxn modelId="{171A52E2-3E29-194F-81BA-0BF15D5B8403}" type="presParOf" srcId="{6A24DADA-D546-C341-B26F-247155B583B6}" destId="{591C8A1C-30B1-7142-95DB-814CAFF4F2F1}" srcOrd="0" destOrd="0" presId="urn:microsoft.com/office/officeart/2005/8/layout/orgChart1"/>
    <dgm:cxn modelId="{0D737EE8-9C42-D74E-BB7A-8A0C2A2BD05F}" type="presParOf" srcId="{591C8A1C-30B1-7142-95DB-814CAFF4F2F1}" destId="{20E54402-A9DA-1D4D-97A6-227080B7F558}" srcOrd="0" destOrd="0" presId="urn:microsoft.com/office/officeart/2005/8/layout/orgChart1"/>
    <dgm:cxn modelId="{D8560184-077F-FE4E-A078-48F93CD29D4B}" type="presParOf" srcId="{591C8A1C-30B1-7142-95DB-814CAFF4F2F1}" destId="{4B067B4A-3449-9E41-8DCD-A51BED4DD228}" srcOrd="1" destOrd="0" presId="urn:microsoft.com/office/officeart/2005/8/layout/orgChart1"/>
    <dgm:cxn modelId="{08F3431F-DEE9-F84B-ACCC-520B1A1BB02D}" type="presParOf" srcId="{6A24DADA-D546-C341-B26F-247155B583B6}" destId="{E6D0D21E-2247-7F42-9C55-399565924549}" srcOrd="1" destOrd="0" presId="urn:microsoft.com/office/officeart/2005/8/layout/orgChart1"/>
    <dgm:cxn modelId="{18CA2890-95BA-B34E-8BBD-672C50DEEA1C}" type="presParOf" srcId="{6A24DADA-D546-C341-B26F-247155B583B6}" destId="{A03D9B80-9F69-0C43-894D-2C954D579C94}" srcOrd="2" destOrd="0" presId="urn:microsoft.com/office/officeart/2005/8/layout/orgChart1"/>
    <dgm:cxn modelId="{CA223B93-AED1-A244-AE0A-E234BB10AC82}" type="presParOf" srcId="{1725826B-0AE1-804B-8A88-76D57BB19205}" destId="{3FBF6D5B-7C72-C84B-A449-3706E828170B}" srcOrd="2" destOrd="0" presId="urn:microsoft.com/office/officeart/2005/8/layout/orgChart1"/>
    <dgm:cxn modelId="{A727326D-B1CC-0E4C-A27E-8186A5C704CE}" type="presParOf" srcId="{1725826B-0AE1-804B-8A88-76D57BB19205}" destId="{704A9472-B371-AF40-A2AA-2851F5CCF494}" srcOrd="3" destOrd="0" presId="urn:microsoft.com/office/officeart/2005/8/layout/orgChart1"/>
    <dgm:cxn modelId="{FC33710D-8CB9-0843-ADF6-B83C6D2CE062}" type="presParOf" srcId="{704A9472-B371-AF40-A2AA-2851F5CCF494}" destId="{618274BE-108C-294C-B24E-485785956A38}" srcOrd="0" destOrd="0" presId="urn:microsoft.com/office/officeart/2005/8/layout/orgChart1"/>
    <dgm:cxn modelId="{B9FD44B4-5366-CA4B-94B3-E62FC104DD9A}" type="presParOf" srcId="{618274BE-108C-294C-B24E-485785956A38}" destId="{1FD40087-BDCE-4244-A721-851DBCDA0F3D}" srcOrd="0" destOrd="0" presId="urn:microsoft.com/office/officeart/2005/8/layout/orgChart1"/>
    <dgm:cxn modelId="{0736B63A-5977-EA46-91C1-E4C969DE9A3E}" type="presParOf" srcId="{618274BE-108C-294C-B24E-485785956A38}" destId="{68D13613-9E35-0A44-A6EB-19422A8D2EFE}" srcOrd="1" destOrd="0" presId="urn:microsoft.com/office/officeart/2005/8/layout/orgChart1"/>
    <dgm:cxn modelId="{BD33667E-B6DE-9C4D-AB75-72EA9CB4C000}" type="presParOf" srcId="{704A9472-B371-AF40-A2AA-2851F5CCF494}" destId="{B25F4426-3F95-694B-A539-BA1268DAE085}" srcOrd="1" destOrd="0" presId="urn:microsoft.com/office/officeart/2005/8/layout/orgChart1"/>
    <dgm:cxn modelId="{0AE5571E-C46A-4E4E-8329-30D3783DC103}" type="presParOf" srcId="{704A9472-B371-AF40-A2AA-2851F5CCF494}" destId="{46C9ADDB-A0B8-CA40-B4AC-9942C1F091BC}" srcOrd="2" destOrd="0" presId="urn:microsoft.com/office/officeart/2005/8/layout/orgChart1"/>
    <dgm:cxn modelId="{1B3375AF-098F-D145-8E08-A2ACF94FB435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A600ACD3-3872-F843-96D6-170117875F0F}" type="asst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/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70A2883-1542-7D49-82D5-DF5FD26027F2}" type="asst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/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E5DE3463-BB67-DD4A-BBD8-3CC759D01372}" type="asst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/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/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B4ECC1B2-F4F6-1644-9643-1D22E251EB89}" type="asst">
      <dgm:prSet/>
      <dgm:spPr/>
      <dgm:t>
        <a:bodyPr/>
        <a:lstStyle/>
        <a:p>
          <a:endParaRPr lang="en-US" dirty="0"/>
        </a:p>
      </dgm:t>
    </dgm:pt>
    <dgm:pt modelId="{4F3339D4-BBDC-0040-9931-DAAE2FAB90EE}" type="parTrans" cxnId="{EA795384-BE3F-C44B-BC76-7890B2CA22B3}">
      <dgm:prSet/>
      <dgm:spPr/>
      <dgm:t>
        <a:bodyPr/>
        <a:lstStyle/>
        <a:p>
          <a:endParaRPr lang="en-US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1BADC08C-7483-314E-BF8E-24E40CF19C72}" type="asst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/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</dgm:pt>
    <dgm:pt modelId="{35EE0687-A3AC-064A-9317-0D0B61B10A2C}" type="pres">
      <dgm:prSet presAssocID="{3420DD6D-06DA-D348-878B-49F4D1CBB1B0}" presName="rootConnector1" presStyleLbl="node1" presStyleIdx="0" presStyleCnt="0"/>
      <dgm:spPr/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</dgm:pt>
    <dgm:pt modelId="{B555B09C-5A5B-834A-92EB-E24A5AC72F4C}" type="pres">
      <dgm:prSet presAssocID="{2B35F5AC-F0A7-8245-B50C-D562F03672D1}" presName="rootConnector" presStyleLbl="node2" presStyleIdx="0" presStyleCnt="2"/>
      <dgm:spPr/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</dgm:pt>
    <dgm:pt modelId="{98098231-15D2-064D-AD81-FE0D60126832}" type="pres">
      <dgm:prSet presAssocID="{BEC62B01-7947-6043-9517-D373589B87DF}" presName="rootConnector3" presStyleLbl="asst2" presStyleIdx="0" presStyleCnt="10"/>
      <dgm:spPr/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</dgm:pt>
    <dgm:pt modelId="{DB79C8A6-3E8A-EE4E-B7EA-592B8F63BDBE}" type="pres">
      <dgm:prSet presAssocID="{6987F18D-4EA5-8148-8D71-6AFD193215EC}" presName="rootConnector3" presStyleLbl="asst2" presStyleIdx="1" presStyleCnt="10"/>
      <dgm:spPr/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</dgm:pt>
    <dgm:pt modelId="{16D7885A-B0A0-344C-8601-17638FB1BB14}" type="pres">
      <dgm:prSet presAssocID="{B4ECC1B2-F4F6-1644-9643-1D22E251EB89}" presName="rootConnector3" presStyleLbl="asst2" presStyleIdx="2" presStyleCnt="10"/>
      <dgm:spPr/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</dgm:pt>
    <dgm:pt modelId="{88F94750-6158-B540-A6D3-D7A6301A59F5}" type="pres">
      <dgm:prSet presAssocID="{1BADC08C-7483-314E-BF8E-24E40CF19C72}" presName="rootConnector3" presStyleLbl="asst2" presStyleIdx="3" presStyleCnt="10"/>
      <dgm:spPr/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</dgm:pt>
    <dgm:pt modelId="{911ECD59-F064-984E-805B-E13A09BC406B}" type="pres">
      <dgm:prSet presAssocID="{E5F92871-002A-E34B-80F8-1CF30C2AC8AD}" presName="rootConnector" presStyleLbl="node2" presStyleIdx="1" presStyleCnt="2"/>
      <dgm:spPr/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</dgm:pt>
    <dgm:pt modelId="{DA0E1471-F19B-5B4C-8FA6-B8914D14B61C}" type="pres">
      <dgm:prSet presAssocID="{CDF597F3-5B15-D94E-BFF5-C90F181A61A7}" presName="rootConnector3" presStyleLbl="asst2" presStyleIdx="4" presStyleCnt="10"/>
      <dgm:spPr/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</dgm:pt>
    <dgm:pt modelId="{82ECA8AC-16E0-E54F-B105-7CF629806C9F}" type="pres">
      <dgm:prSet presAssocID="{A600ACD3-3872-F843-96D6-170117875F0F}" presName="rootConnector3" presStyleLbl="asst2" presStyleIdx="5" presStyleCnt="10"/>
      <dgm:spPr/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</dgm:pt>
    <dgm:pt modelId="{0AC237F0-05A1-464F-8E5F-6B949E9CFAE0}" type="pres">
      <dgm:prSet presAssocID="{E5DE3463-BB67-DD4A-BBD8-3CC759D01372}" presName="rootConnector3" presStyleLbl="asst2" presStyleIdx="6" presStyleCnt="10"/>
      <dgm:spPr/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</dgm:pt>
    <dgm:pt modelId="{0600777C-2D3F-8143-AFC0-E8A858EA3E94}" type="pres">
      <dgm:prSet presAssocID="{03EF7056-0FEB-834E-9593-508FE60522F7}" presName="rootConnector3" presStyleLbl="asst2" presStyleIdx="7" presStyleCnt="10"/>
      <dgm:spPr/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</dgm:pt>
    <dgm:pt modelId="{4B067B4A-3449-9E41-8DCD-A51BED4DD228}" type="pres">
      <dgm:prSet presAssocID="{470A2883-1542-7D49-82D5-DF5FD26027F2}" presName="rootConnector3" presStyleLbl="asst2" presStyleIdx="8" presStyleCnt="10"/>
      <dgm:spPr/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</dgm:pt>
    <dgm:pt modelId="{68D13613-9E35-0A44-A6EB-19422A8D2EFE}" type="pres">
      <dgm:prSet presAssocID="{98CC223F-3B67-8A4A-B1F2-A33B6393F159}" presName="rootConnector3" presStyleLbl="asst2" presStyleIdx="9" presStyleCnt="10"/>
      <dgm:spPr/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1F24FD4A-C33B-F542-9DD8-4D3C86D274A4}" type="presOf" srcId="{3420DD6D-06DA-D348-878B-49F4D1CBB1B0}" destId="{35EE0687-A3AC-064A-9317-0D0B61B10A2C}" srcOrd="1" destOrd="0" presId="urn:microsoft.com/office/officeart/2005/8/layout/orgChart1"/>
    <dgm:cxn modelId="{70DA34B5-CF75-1B4A-9E46-E7BDF4BEE2A1}" type="presOf" srcId="{FA06EED0-D59C-134B-A0B8-945B68777138}" destId="{C83703CC-A01B-4545-AA8F-968370FD8A33}" srcOrd="0" destOrd="0" presId="urn:microsoft.com/office/officeart/2005/8/layout/orgChart1"/>
    <dgm:cxn modelId="{F9FBA857-B51B-FD4C-BB1E-C62B6836243A}" type="presOf" srcId="{3C9566C4-BAA9-6B4F-8923-5047C6E7ECA8}" destId="{8E762DE6-8D94-6645-9F25-D4970C68B3DA}" srcOrd="0" destOrd="0" presId="urn:microsoft.com/office/officeart/2005/8/layout/orgChart1"/>
    <dgm:cxn modelId="{1AA9B284-BB6B-134B-B19F-575B635C11F3}" type="presOf" srcId="{B4ECC1B2-F4F6-1644-9643-1D22E251EB89}" destId="{1AAD1F87-1D69-E244-A59B-F62102C3DF8D}" srcOrd="0" destOrd="0" presId="urn:microsoft.com/office/officeart/2005/8/layout/orgChart1"/>
    <dgm:cxn modelId="{252B631C-0E44-9A45-9698-AD2DBD2AEBEB}" type="presOf" srcId="{B4ECC1B2-F4F6-1644-9643-1D22E251EB89}" destId="{16D7885A-B0A0-344C-8601-17638FB1BB14}" srcOrd="1" destOrd="0" presId="urn:microsoft.com/office/officeart/2005/8/layout/orgChart1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7B434355-2372-1140-9E77-E55ADD448F22}" type="presOf" srcId="{E5F92871-002A-E34B-80F8-1CF30C2AC8AD}" destId="{90E7606A-3DFB-5B44-8D49-638F7B3CB79C}" srcOrd="0" destOrd="0" presId="urn:microsoft.com/office/officeart/2005/8/layout/orgChart1"/>
    <dgm:cxn modelId="{471B6033-BC02-0D40-9BBD-66CD3A6F2933}" type="presOf" srcId="{6987F18D-4EA5-8148-8D71-6AFD193215EC}" destId="{7BA267D6-BA8E-4A44-89BE-CEF81A9F1F15}" srcOrd="0" destOrd="0" presId="urn:microsoft.com/office/officeart/2005/8/layout/orgChart1"/>
    <dgm:cxn modelId="{AC1913DB-71B5-F643-A2D8-CD8A3EE765B6}" type="presOf" srcId="{470A2883-1542-7D49-82D5-DF5FD26027F2}" destId="{4B067B4A-3449-9E41-8DCD-A51BED4DD228}" srcOrd="1" destOrd="0" presId="urn:microsoft.com/office/officeart/2005/8/layout/orgChart1"/>
    <dgm:cxn modelId="{F31D981D-8ACA-7147-A913-4755419D3E28}" type="presOf" srcId="{995A46D0-E8FF-8841-A6C4-2DDB905D6F46}" destId="{3FBF6D5B-7C72-C84B-A449-3706E828170B}" srcOrd="0" destOrd="0" presId="urn:microsoft.com/office/officeart/2005/8/layout/orgChart1"/>
    <dgm:cxn modelId="{7342E51E-31E0-8844-BA19-DA3262E0F673}" type="presOf" srcId="{E5F92871-002A-E34B-80F8-1CF30C2AC8AD}" destId="{911ECD59-F064-984E-805B-E13A09BC406B}" srcOrd="1" destOrd="0" presId="urn:microsoft.com/office/officeart/2005/8/layout/orgChart1"/>
    <dgm:cxn modelId="{CBF1F2DD-34E9-1C42-B110-86B54F5BA2A0}" type="presOf" srcId="{E5DE3463-BB67-DD4A-BBD8-3CC759D01372}" destId="{0AC237F0-05A1-464F-8E5F-6B949E9CFAE0}" srcOrd="1" destOrd="0" presId="urn:microsoft.com/office/officeart/2005/8/layout/orgChart1"/>
    <dgm:cxn modelId="{D83FEA2F-7257-BE42-8E5E-DB76F8BB49F4}" type="presOf" srcId="{03DA0604-9717-4F48-917B-B57693E03FC1}" destId="{5947CDB8-F413-8C4C-A076-C756F6714C2F}" srcOrd="0" destOrd="0" presId="urn:microsoft.com/office/officeart/2005/8/layout/orgChart1"/>
    <dgm:cxn modelId="{2558AF92-6224-CA4D-BAFB-1FC60B738592}" type="presOf" srcId="{CDF597F3-5B15-D94E-BFF5-C90F181A61A7}" destId="{AD45ECDB-7B03-7A47-833A-8B1A2C0EE907}" srcOrd="0" destOrd="0" presId="urn:microsoft.com/office/officeart/2005/8/layout/orgChart1"/>
    <dgm:cxn modelId="{0C765756-E554-044D-B111-17F558F4707B}" type="presOf" srcId="{2B35F5AC-F0A7-8245-B50C-D562F03672D1}" destId="{EB951E3B-1CB3-6B4C-8B3D-19E5C8614892}" srcOrd="0" destOrd="0" presId="urn:microsoft.com/office/officeart/2005/8/layout/orgChart1"/>
    <dgm:cxn modelId="{28967D77-7DE4-0646-A044-B63A13306DED}" type="presOf" srcId="{AB1B957D-4223-2743-996D-3ADF8A90F908}" destId="{42B22ACF-0ECA-B24A-AA82-25017CB61E12}" srcOrd="0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76036E6B-D6E1-C447-933C-A7A01A6A3D27}" type="presOf" srcId="{A600ACD3-3872-F843-96D6-170117875F0F}" destId="{82ECA8AC-16E0-E54F-B105-7CF629806C9F}" srcOrd="1" destOrd="0" presId="urn:microsoft.com/office/officeart/2005/8/layout/orgChart1"/>
    <dgm:cxn modelId="{77D68B39-95BD-D14F-9F5E-D7EE737A1805}" type="presOf" srcId="{3420DD6D-06DA-D348-878B-49F4D1CBB1B0}" destId="{C2DA142B-5DB0-234D-91B3-DDD2261EFB7A}" srcOrd="0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3BE54FE1-02C0-8F4A-B545-2E30901F4035}" type="presOf" srcId="{A600ACD3-3872-F843-96D6-170117875F0F}" destId="{43F51F56-137C-3543-82E9-D17F66248925}" srcOrd="0" destOrd="0" presId="urn:microsoft.com/office/officeart/2005/8/layout/orgChart1"/>
    <dgm:cxn modelId="{86E1027E-AF4E-7045-8458-D8F4E13609E5}" type="presOf" srcId="{98CC223F-3B67-8A4A-B1F2-A33B6393F159}" destId="{1FD40087-BDCE-4244-A721-851DBCDA0F3D}" srcOrd="0" destOrd="0" presId="urn:microsoft.com/office/officeart/2005/8/layout/orgChart1"/>
    <dgm:cxn modelId="{EAB978BD-D2B1-6D41-A9EB-0B88AD64F2A7}" type="presOf" srcId="{4D1918A0-AA21-FC48-AC0E-5C5FD8AE4DF8}" destId="{CFCC96C4-F57D-9E45-A326-C8FD4803BA8C}" srcOrd="0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E79509A6-CAEF-D746-871B-F52D7263D4FB}" type="presOf" srcId="{03EF7056-0FEB-834E-9593-508FE60522F7}" destId="{0600777C-2D3F-8143-AFC0-E8A858EA3E94}" srcOrd="1" destOrd="0" presId="urn:microsoft.com/office/officeart/2005/8/layout/orgChart1"/>
    <dgm:cxn modelId="{3C5E0D82-A450-D84F-B787-FE728559F557}" type="presOf" srcId="{470A2883-1542-7D49-82D5-DF5FD26027F2}" destId="{20E54402-A9DA-1D4D-97A6-227080B7F558}" srcOrd="0" destOrd="0" presId="urn:microsoft.com/office/officeart/2005/8/layout/orgChart1"/>
    <dgm:cxn modelId="{339816CE-7747-E747-9291-AE0F36BFF297}" type="presOf" srcId="{CDF597F3-5B15-D94E-BFF5-C90F181A61A7}" destId="{DA0E1471-F19B-5B4C-8FA6-B8914D14B61C}" srcOrd="1" destOrd="0" presId="urn:microsoft.com/office/officeart/2005/8/layout/orgChart1"/>
    <dgm:cxn modelId="{FC412004-FCDE-A94F-85BC-F8E536553911}" type="presOf" srcId="{B15A6CF8-1D5D-C84E-A342-FCC0981DF720}" destId="{738B3140-124C-6C4B-BF93-0AEE5A79414A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F9590987-A41E-E54B-A24D-015B689CC30D}" type="presOf" srcId="{98CC223F-3B67-8A4A-B1F2-A33B6393F159}" destId="{68D13613-9E35-0A44-A6EB-19422A8D2EFE}" srcOrd="1" destOrd="0" presId="urn:microsoft.com/office/officeart/2005/8/layout/orgChart1"/>
    <dgm:cxn modelId="{8AAB69DE-268D-2247-86C9-2CB5A8695994}" type="presOf" srcId="{BEC62B01-7947-6043-9517-D373589B87DF}" destId="{98098231-15D2-064D-AD81-FE0D60126832}" srcOrd="1" destOrd="0" presId="urn:microsoft.com/office/officeart/2005/8/layout/orgChart1"/>
    <dgm:cxn modelId="{F1FD9004-78AE-254A-A46F-1EAB7244DE5D}" type="presOf" srcId="{BEC62B01-7947-6043-9517-D373589B87DF}" destId="{1F2FB9F0-0665-0041-94E4-C9C0A5EBEE0D}" srcOrd="0" destOrd="0" presId="urn:microsoft.com/office/officeart/2005/8/layout/orgChart1"/>
    <dgm:cxn modelId="{9CBA1858-6D8C-3149-AAA0-722BF31CA184}" type="presOf" srcId="{BEC8CCEE-C47D-6C49-8FD6-6A21A5DF8F97}" destId="{7E239CEC-E7F1-B04F-841D-EE31628AB0EC}" srcOrd="0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818468BF-5257-0E44-9800-750049D8D60A}" type="presOf" srcId="{03EF7056-0FEB-834E-9593-508FE60522F7}" destId="{F5122F7E-A2A4-DC48-9961-F9A03D7FAD90}" srcOrd="0" destOrd="0" presId="urn:microsoft.com/office/officeart/2005/8/layout/orgChart1"/>
    <dgm:cxn modelId="{6D3023B2-CDD2-584F-A69B-9C9E6416B327}" type="presOf" srcId="{1BADC08C-7483-314E-BF8E-24E40CF19C72}" destId="{88F94750-6158-B540-A6D3-D7A6301A59F5}" srcOrd="1" destOrd="0" presId="urn:microsoft.com/office/officeart/2005/8/layout/orgChart1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F7EFD7ED-EFED-394C-BC3C-2486AD399501}" type="presOf" srcId="{9E8F7EF8-A4C4-8145-82B8-5D285C6B01FF}" destId="{364EABE3-BEED-B341-9C25-7D000FD606F1}" srcOrd="0" destOrd="0" presId="urn:microsoft.com/office/officeart/2005/8/layout/orgChart1"/>
    <dgm:cxn modelId="{AA3C7941-CAC5-7A4B-8422-63310044F659}" type="presOf" srcId="{6987F18D-4EA5-8148-8D71-6AFD193215EC}" destId="{DB79C8A6-3E8A-EE4E-B7EA-592B8F63BDBE}" srcOrd="1" destOrd="0" presId="urn:microsoft.com/office/officeart/2005/8/layout/orgChart1"/>
    <dgm:cxn modelId="{9E91237E-49A3-AD4A-8A7B-54BD75D93D5B}" type="presOf" srcId="{56B27C71-0A95-B245-A5D2-6BBA668EE4BA}" destId="{9C0A7108-0E77-7E46-96BE-77646E230B7A}" srcOrd="0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B979A19A-37DA-DF41-AF96-9E20DC442A4C}" type="presOf" srcId="{2B35F5AC-F0A7-8245-B50C-D562F03672D1}" destId="{B555B09C-5A5B-834A-92EB-E24A5AC72F4C}" srcOrd="1" destOrd="0" presId="urn:microsoft.com/office/officeart/2005/8/layout/orgChart1"/>
    <dgm:cxn modelId="{521F4A91-7593-8A4B-8E9C-9C029932B916}" type="presOf" srcId="{E5DE3463-BB67-DD4A-BBD8-3CC759D01372}" destId="{C64C4D17-4FFA-1644-891A-1BAFFE456587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C0C742CD-4B8B-0744-875A-1CCB8D3D10AF}" type="presOf" srcId="{1BADC08C-7483-314E-BF8E-24E40CF19C72}" destId="{9A1459DB-7807-0A41-80E4-3447203BDCEF}" srcOrd="0" destOrd="0" presId="urn:microsoft.com/office/officeart/2005/8/layout/orgChart1"/>
    <dgm:cxn modelId="{00D2967E-E894-AA43-ADBA-A8CE10C05FBF}" type="presOf" srcId="{4F3339D4-BBDC-0040-9931-DAAE2FAB90EE}" destId="{19AE8F69-8C3F-6E4B-9336-97B32B54C702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1353B1CD-92D5-754B-9870-ECD241BA0CC2}" type="presOf" srcId="{B8EC7CB6-9FB1-6C4C-9B93-59DDE131DC21}" destId="{7804DFE8-54A6-4D4B-B374-A305E89D2E24}" srcOrd="0" destOrd="0" presId="urn:microsoft.com/office/officeart/2005/8/layout/orgChart1"/>
    <dgm:cxn modelId="{A690DA5E-5F3C-DB42-A973-B3E84303269B}" type="presOf" srcId="{134AE813-8AE8-D144-B751-09027A443FAE}" destId="{D421F671-3E9D-CA47-B7D2-0BFA8F1BBA5E}" srcOrd="0" destOrd="0" presId="urn:microsoft.com/office/officeart/2005/8/layout/orgChart1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1FEEC839-D310-8044-A816-87236CF32E48}" type="presParOf" srcId="{7E239CEC-E7F1-B04F-841D-EE31628AB0EC}" destId="{8C5B2D81-0C8A-354A-A3CB-A797CAA77D5A}" srcOrd="0" destOrd="0" presId="urn:microsoft.com/office/officeart/2005/8/layout/orgChart1"/>
    <dgm:cxn modelId="{D783EEE0-3627-1D4D-97F0-F054BB3B741F}" type="presParOf" srcId="{8C5B2D81-0C8A-354A-A3CB-A797CAA77D5A}" destId="{DA2F5141-926F-3349-AF8F-30C80945802E}" srcOrd="0" destOrd="0" presId="urn:microsoft.com/office/officeart/2005/8/layout/orgChart1"/>
    <dgm:cxn modelId="{7927C04D-EC40-0246-9464-5E4B844E0E33}" type="presParOf" srcId="{DA2F5141-926F-3349-AF8F-30C80945802E}" destId="{C2DA142B-5DB0-234D-91B3-DDD2261EFB7A}" srcOrd="0" destOrd="0" presId="urn:microsoft.com/office/officeart/2005/8/layout/orgChart1"/>
    <dgm:cxn modelId="{8AAFC623-4C3F-5446-AF58-10E518365E9A}" type="presParOf" srcId="{DA2F5141-926F-3349-AF8F-30C80945802E}" destId="{35EE0687-A3AC-064A-9317-0D0B61B10A2C}" srcOrd="1" destOrd="0" presId="urn:microsoft.com/office/officeart/2005/8/layout/orgChart1"/>
    <dgm:cxn modelId="{D04FD4EE-AED6-F444-A211-1EE8BB2E442D}" type="presParOf" srcId="{8C5B2D81-0C8A-354A-A3CB-A797CAA77D5A}" destId="{CBD1B710-335A-B84E-B62A-4198E0A83900}" srcOrd="1" destOrd="0" presId="urn:microsoft.com/office/officeart/2005/8/layout/orgChart1"/>
    <dgm:cxn modelId="{6AA2D3CE-C506-AD49-90A6-9DEEE150C528}" type="presParOf" srcId="{CBD1B710-335A-B84E-B62A-4198E0A83900}" destId="{D421F671-3E9D-CA47-B7D2-0BFA8F1BBA5E}" srcOrd="0" destOrd="0" presId="urn:microsoft.com/office/officeart/2005/8/layout/orgChart1"/>
    <dgm:cxn modelId="{5A6DC855-4376-A444-A434-FA4EA2CF00AD}" type="presParOf" srcId="{CBD1B710-335A-B84E-B62A-4198E0A83900}" destId="{2A00E6B4-4466-1F41-B938-9DBCC45709F8}" srcOrd="1" destOrd="0" presId="urn:microsoft.com/office/officeart/2005/8/layout/orgChart1"/>
    <dgm:cxn modelId="{6FBC6245-E021-5041-9E1B-CFE24BC964EA}" type="presParOf" srcId="{2A00E6B4-4466-1F41-B938-9DBCC45709F8}" destId="{49DA64CB-43DE-EB48-B1FE-35E33E96BEDF}" srcOrd="0" destOrd="0" presId="urn:microsoft.com/office/officeart/2005/8/layout/orgChart1"/>
    <dgm:cxn modelId="{D10FCC78-B6B4-1F4F-BB86-44872221FE0A}" type="presParOf" srcId="{49DA64CB-43DE-EB48-B1FE-35E33E96BEDF}" destId="{EB951E3B-1CB3-6B4C-8B3D-19E5C8614892}" srcOrd="0" destOrd="0" presId="urn:microsoft.com/office/officeart/2005/8/layout/orgChart1"/>
    <dgm:cxn modelId="{1AE5A416-774F-0947-B59C-344A89016CED}" type="presParOf" srcId="{49DA64CB-43DE-EB48-B1FE-35E33E96BEDF}" destId="{B555B09C-5A5B-834A-92EB-E24A5AC72F4C}" srcOrd="1" destOrd="0" presId="urn:microsoft.com/office/officeart/2005/8/layout/orgChart1"/>
    <dgm:cxn modelId="{8D09DC31-EA0B-DC41-8B8B-1D9C3937D8FA}" type="presParOf" srcId="{2A00E6B4-4466-1F41-B938-9DBCC45709F8}" destId="{6E0F9271-0F94-0842-B8A2-1ED5CE4CB5A3}" srcOrd="1" destOrd="0" presId="urn:microsoft.com/office/officeart/2005/8/layout/orgChart1"/>
    <dgm:cxn modelId="{B7265934-2B11-944A-8850-535A1AE42310}" type="presParOf" srcId="{2A00E6B4-4466-1F41-B938-9DBCC45709F8}" destId="{0CC17194-C764-A343-984B-248A96E7ECBE}" srcOrd="2" destOrd="0" presId="urn:microsoft.com/office/officeart/2005/8/layout/orgChart1"/>
    <dgm:cxn modelId="{44E36E3A-0DFE-E344-AB70-AE5362797D50}" type="presParOf" srcId="{0CC17194-C764-A343-984B-248A96E7ECBE}" destId="{42B22ACF-0ECA-B24A-AA82-25017CB61E12}" srcOrd="0" destOrd="0" presId="urn:microsoft.com/office/officeart/2005/8/layout/orgChart1"/>
    <dgm:cxn modelId="{5E709CAD-C592-5043-B735-3EE9DE478C37}" type="presParOf" srcId="{0CC17194-C764-A343-984B-248A96E7ECBE}" destId="{06913AD0-8E75-BA4E-8E8C-236514B566EF}" srcOrd="1" destOrd="0" presId="urn:microsoft.com/office/officeart/2005/8/layout/orgChart1"/>
    <dgm:cxn modelId="{4962FD15-1894-C84E-9285-C45F294CAE61}" type="presParOf" srcId="{06913AD0-8E75-BA4E-8E8C-236514B566EF}" destId="{7EC64524-D55A-B84C-B785-21E45FA82E74}" srcOrd="0" destOrd="0" presId="urn:microsoft.com/office/officeart/2005/8/layout/orgChart1"/>
    <dgm:cxn modelId="{BF2F46E5-6636-2141-BFD4-AD51BA4AD684}" type="presParOf" srcId="{7EC64524-D55A-B84C-B785-21E45FA82E74}" destId="{1F2FB9F0-0665-0041-94E4-C9C0A5EBEE0D}" srcOrd="0" destOrd="0" presId="urn:microsoft.com/office/officeart/2005/8/layout/orgChart1"/>
    <dgm:cxn modelId="{B2556A68-BF7B-1A48-B980-BB94D101A81B}" type="presParOf" srcId="{7EC64524-D55A-B84C-B785-21E45FA82E74}" destId="{98098231-15D2-064D-AD81-FE0D60126832}" srcOrd="1" destOrd="0" presId="urn:microsoft.com/office/officeart/2005/8/layout/orgChart1"/>
    <dgm:cxn modelId="{EA7D645D-F4DC-AF4C-8097-6758ABBB5C8F}" type="presParOf" srcId="{06913AD0-8E75-BA4E-8E8C-236514B566EF}" destId="{E786608B-DC41-424C-AA36-013007B0D86E}" srcOrd="1" destOrd="0" presId="urn:microsoft.com/office/officeart/2005/8/layout/orgChart1"/>
    <dgm:cxn modelId="{ADAE4A97-26D0-E641-9DC3-25F4F775F356}" type="presParOf" srcId="{06913AD0-8E75-BA4E-8E8C-236514B566EF}" destId="{17EF4AAD-597F-8141-ABEF-FDAE42C39908}" srcOrd="2" destOrd="0" presId="urn:microsoft.com/office/officeart/2005/8/layout/orgChart1"/>
    <dgm:cxn modelId="{AF20F874-351F-1E4C-8C7D-07D0853C44AE}" type="presParOf" srcId="{0CC17194-C764-A343-984B-248A96E7ECBE}" destId="{8E762DE6-8D94-6645-9F25-D4970C68B3DA}" srcOrd="2" destOrd="0" presId="urn:microsoft.com/office/officeart/2005/8/layout/orgChart1"/>
    <dgm:cxn modelId="{4CAE36EE-CE86-0F48-9B5B-0C1BBBD5D2C2}" type="presParOf" srcId="{0CC17194-C764-A343-984B-248A96E7ECBE}" destId="{D5905C4B-35F0-314F-A99D-897F6330974B}" srcOrd="3" destOrd="0" presId="urn:microsoft.com/office/officeart/2005/8/layout/orgChart1"/>
    <dgm:cxn modelId="{E2EAE77A-105D-5746-97E4-B5C8E211E920}" type="presParOf" srcId="{D5905C4B-35F0-314F-A99D-897F6330974B}" destId="{63F1FBC6-ECBF-9C41-9814-142CF19300DC}" srcOrd="0" destOrd="0" presId="urn:microsoft.com/office/officeart/2005/8/layout/orgChart1"/>
    <dgm:cxn modelId="{F5DC69C8-5F86-1F41-ADC6-9AEB0C012659}" type="presParOf" srcId="{63F1FBC6-ECBF-9C41-9814-142CF19300DC}" destId="{7BA267D6-BA8E-4A44-89BE-CEF81A9F1F15}" srcOrd="0" destOrd="0" presId="urn:microsoft.com/office/officeart/2005/8/layout/orgChart1"/>
    <dgm:cxn modelId="{6FDB0803-22AC-F84A-B529-65AD1A44DF8D}" type="presParOf" srcId="{63F1FBC6-ECBF-9C41-9814-142CF19300DC}" destId="{DB79C8A6-3E8A-EE4E-B7EA-592B8F63BDBE}" srcOrd="1" destOrd="0" presId="urn:microsoft.com/office/officeart/2005/8/layout/orgChart1"/>
    <dgm:cxn modelId="{4E9819FB-DCF6-B346-AB8A-3CE55C3F7186}" type="presParOf" srcId="{D5905C4B-35F0-314F-A99D-897F6330974B}" destId="{E6114A90-0DF4-5643-87D4-3FC27CE73ADC}" srcOrd="1" destOrd="0" presId="urn:microsoft.com/office/officeart/2005/8/layout/orgChart1"/>
    <dgm:cxn modelId="{86E51BA7-3D4B-D54B-AD02-6A9BA433DBAA}" type="presParOf" srcId="{D5905C4B-35F0-314F-A99D-897F6330974B}" destId="{80281406-8BEC-8A47-BBCE-53B3E7BC299A}" srcOrd="2" destOrd="0" presId="urn:microsoft.com/office/officeart/2005/8/layout/orgChart1"/>
    <dgm:cxn modelId="{487F06E0-8568-E040-B06A-6F700C206E70}" type="presParOf" srcId="{80281406-8BEC-8A47-BBCE-53B3E7BC299A}" destId="{19AE8F69-8C3F-6E4B-9336-97B32B54C702}" srcOrd="0" destOrd="0" presId="urn:microsoft.com/office/officeart/2005/8/layout/orgChart1"/>
    <dgm:cxn modelId="{D9DC5464-81C3-3C42-BDF6-CA0F8CC0855E}" type="presParOf" srcId="{80281406-8BEC-8A47-BBCE-53B3E7BC299A}" destId="{C0B80751-0D41-F84F-B59D-DD33BA5C2D66}" srcOrd="1" destOrd="0" presId="urn:microsoft.com/office/officeart/2005/8/layout/orgChart1"/>
    <dgm:cxn modelId="{7C4575C9-5979-B64E-8792-FE55E157E79A}" type="presParOf" srcId="{C0B80751-0D41-F84F-B59D-DD33BA5C2D66}" destId="{3E153ED9-9896-0443-9007-B7B9A76C5FD0}" srcOrd="0" destOrd="0" presId="urn:microsoft.com/office/officeart/2005/8/layout/orgChart1"/>
    <dgm:cxn modelId="{B1C27FED-636B-824D-9746-D68C0CD19A5D}" type="presParOf" srcId="{3E153ED9-9896-0443-9007-B7B9A76C5FD0}" destId="{1AAD1F87-1D69-E244-A59B-F62102C3DF8D}" srcOrd="0" destOrd="0" presId="urn:microsoft.com/office/officeart/2005/8/layout/orgChart1"/>
    <dgm:cxn modelId="{650791CF-7156-4E44-90EC-BE27D5002533}" type="presParOf" srcId="{3E153ED9-9896-0443-9007-B7B9A76C5FD0}" destId="{16D7885A-B0A0-344C-8601-17638FB1BB14}" srcOrd="1" destOrd="0" presId="urn:microsoft.com/office/officeart/2005/8/layout/orgChart1"/>
    <dgm:cxn modelId="{76C6AB24-F885-EB4C-81BF-EF16CE2DA2D9}" type="presParOf" srcId="{C0B80751-0D41-F84F-B59D-DD33BA5C2D66}" destId="{131FF3A2-CF7D-A342-ACA4-F4365960A6A8}" srcOrd="1" destOrd="0" presId="urn:microsoft.com/office/officeart/2005/8/layout/orgChart1"/>
    <dgm:cxn modelId="{5CF793C8-91BC-2840-AA75-FE3A94932A26}" type="presParOf" srcId="{C0B80751-0D41-F84F-B59D-DD33BA5C2D66}" destId="{8CD60EF0-4E46-1047-9837-0816C31D7DFC}" srcOrd="2" destOrd="0" presId="urn:microsoft.com/office/officeart/2005/8/layout/orgChart1"/>
    <dgm:cxn modelId="{5BDC6970-5181-A840-84AE-251C7DD37014}" type="presParOf" srcId="{80281406-8BEC-8A47-BBCE-53B3E7BC299A}" destId="{738B3140-124C-6C4B-BF93-0AEE5A79414A}" srcOrd="2" destOrd="0" presId="urn:microsoft.com/office/officeart/2005/8/layout/orgChart1"/>
    <dgm:cxn modelId="{8ED844F3-5783-064E-8417-4625C0D7D16B}" type="presParOf" srcId="{80281406-8BEC-8A47-BBCE-53B3E7BC299A}" destId="{D6C11C95-6C71-5F4A-A35D-C6CA9D48596D}" srcOrd="3" destOrd="0" presId="urn:microsoft.com/office/officeart/2005/8/layout/orgChart1"/>
    <dgm:cxn modelId="{7212D971-E876-C848-A798-89890D5D5EC4}" type="presParOf" srcId="{D6C11C95-6C71-5F4A-A35D-C6CA9D48596D}" destId="{5ED30553-A8A8-D444-A420-67A10F34E665}" srcOrd="0" destOrd="0" presId="urn:microsoft.com/office/officeart/2005/8/layout/orgChart1"/>
    <dgm:cxn modelId="{9F575F75-C731-1444-8ED5-A3B24A565037}" type="presParOf" srcId="{5ED30553-A8A8-D444-A420-67A10F34E665}" destId="{9A1459DB-7807-0A41-80E4-3447203BDCEF}" srcOrd="0" destOrd="0" presId="urn:microsoft.com/office/officeart/2005/8/layout/orgChart1"/>
    <dgm:cxn modelId="{39B554CE-4342-404E-842C-0C512769D862}" type="presParOf" srcId="{5ED30553-A8A8-D444-A420-67A10F34E665}" destId="{88F94750-6158-B540-A6D3-D7A6301A59F5}" srcOrd="1" destOrd="0" presId="urn:microsoft.com/office/officeart/2005/8/layout/orgChart1"/>
    <dgm:cxn modelId="{89205BE3-0149-5246-8EA4-6617FDB7FF86}" type="presParOf" srcId="{D6C11C95-6C71-5F4A-A35D-C6CA9D48596D}" destId="{E36F2C4B-D43F-5540-A1B1-A95502912367}" srcOrd="1" destOrd="0" presId="urn:microsoft.com/office/officeart/2005/8/layout/orgChart1"/>
    <dgm:cxn modelId="{377F950A-1D87-6D4B-8E4E-28200C21FE44}" type="presParOf" srcId="{D6C11C95-6C71-5F4A-A35D-C6CA9D48596D}" destId="{FF30FE11-F992-E248-AABE-4E183B5CE432}" srcOrd="2" destOrd="0" presId="urn:microsoft.com/office/officeart/2005/8/layout/orgChart1"/>
    <dgm:cxn modelId="{5E8A9D8D-8B88-FE44-A7B2-425DD943A48B}" type="presParOf" srcId="{CBD1B710-335A-B84E-B62A-4198E0A83900}" destId="{364EABE3-BEED-B341-9C25-7D000FD606F1}" srcOrd="2" destOrd="0" presId="urn:microsoft.com/office/officeart/2005/8/layout/orgChart1"/>
    <dgm:cxn modelId="{ED1C7DAE-F711-EF49-AD53-4A206E0EA70C}" type="presParOf" srcId="{CBD1B710-335A-B84E-B62A-4198E0A83900}" destId="{C3BF4990-52EC-1844-BFCA-3220F9C48A4E}" srcOrd="3" destOrd="0" presId="urn:microsoft.com/office/officeart/2005/8/layout/orgChart1"/>
    <dgm:cxn modelId="{0A1FBD4C-5677-8548-907F-F73C73A1A23D}" type="presParOf" srcId="{C3BF4990-52EC-1844-BFCA-3220F9C48A4E}" destId="{1EB2AF8B-A840-E14E-A9A5-1EC1B323C14F}" srcOrd="0" destOrd="0" presId="urn:microsoft.com/office/officeart/2005/8/layout/orgChart1"/>
    <dgm:cxn modelId="{ECC816D0-286C-2048-8F3D-94786F063704}" type="presParOf" srcId="{1EB2AF8B-A840-E14E-A9A5-1EC1B323C14F}" destId="{90E7606A-3DFB-5B44-8D49-638F7B3CB79C}" srcOrd="0" destOrd="0" presId="urn:microsoft.com/office/officeart/2005/8/layout/orgChart1"/>
    <dgm:cxn modelId="{9E77C54D-C978-FF41-8788-47CA51A42F42}" type="presParOf" srcId="{1EB2AF8B-A840-E14E-A9A5-1EC1B323C14F}" destId="{911ECD59-F064-984E-805B-E13A09BC406B}" srcOrd="1" destOrd="0" presId="urn:microsoft.com/office/officeart/2005/8/layout/orgChart1"/>
    <dgm:cxn modelId="{ECF91FF7-595D-A543-973F-E554A8FDFC66}" type="presParOf" srcId="{C3BF4990-52EC-1844-BFCA-3220F9C48A4E}" destId="{4646FE42-EDB7-2A43-BD6B-F016F900367D}" srcOrd="1" destOrd="0" presId="urn:microsoft.com/office/officeart/2005/8/layout/orgChart1"/>
    <dgm:cxn modelId="{FFEB69FB-09B4-1647-8D9E-BAFA420415A8}" type="presParOf" srcId="{C3BF4990-52EC-1844-BFCA-3220F9C48A4E}" destId="{1725826B-0AE1-804B-8A88-76D57BB19205}" srcOrd="2" destOrd="0" presId="urn:microsoft.com/office/officeart/2005/8/layout/orgChart1"/>
    <dgm:cxn modelId="{23DC4D92-6EA3-1147-B58E-D00F1B03730C}" type="presParOf" srcId="{1725826B-0AE1-804B-8A88-76D57BB19205}" destId="{7804DFE8-54A6-4D4B-B374-A305E89D2E24}" srcOrd="0" destOrd="0" presId="urn:microsoft.com/office/officeart/2005/8/layout/orgChart1"/>
    <dgm:cxn modelId="{DDCFBFD0-A2D4-0641-8D1C-F8CA4588F2E3}" type="presParOf" srcId="{1725826B-0AE1-804B-8A88-76D57BB19205}" destId="{A85CA9D3-E0F8-0640-9C8B-AAAC6530B612}" srcOrd="1" destOrd="0" presId="urn:microsoft.com/office/officeart/2005/8/layout/orgChart1"/>
    <dgm:cxn modelId="{37CF0C2E-DD97-C943-8F6B-39EAA329A5D0}" type="presParOf" srcId="{A85CA9D3-E0F8-0640-9C8B-AAAC6530B612}" destId="{FFE817EC-3996-8C44-8280-B5D7EB2D1DBE}" srcOrd="0" destOrd="0" presId="urn:microsoft.com/office/officeart/2005/8/layout/orgChart1"/>
    <dgm:cxn modelId="{C26F9611-F1CC-1248-872E-1BC0814A5C1C}" type="presParOf" srcId="{FFE817EC-3996-8C44-8280-B5D7EB2D1DBE}" destId="{AD45ECDB-7B03-7A47-833A-8B1A2C0EE907}" srcOrd="0" destOrd="0" presId="urn:microsoft.com/office/officeart/2005/8/layout/orgChart1"/>
    <dgm:cxn modelId="{A608C759-4B76-EF4D-9660-7226BD664D99}" type="presParOf" srcId="{FFE817EC-3996-8C44-8280-B5D7EB2D1DBE}" destId="{DA0E1471-F19B-5B4C-8FA6-B8914D14B61C}" srcOrd="1" destOrd="0" presId="urn:microsoft.com/office/officeart/2005/8/layout/orgChart1"/>
    <dgm:cxn modelId="{9E5F3CB6-5E42-E74C-AA5D-496CD980B847}" type="presParOf" srcId="{A85CA9D3-E0F8-0640-9C8B-AAAC6530B612}" destId="{5986B48D-CFAA-1A44-955F-FEF21A6CFF13}" srcOrd="1" destOrd="0" presId="urn:microsoft.com/office/officeart/2005/8/layout/orgChart1"/>
    <dgm:cxn modelId="{09F71BAA-25EA-4046-8A95-6B12522C8282}" type="presParOf" srcId="{A85CA9D3-E0F8-0640-9C8B-AAAC6530B612}" destId="{EE99CD7C-7DBE-7448-97F8-A823A720F3C6}" srcOrd="2" destOrd="0" presId="urn:microsoft.com/office/officeart/2005/8/layout/orgChart1"/>
    <dgm:cxn modelId="{8B4B7273-12D3-6942-AED6-C531A1FCB343}" type="presParOf" srcId="{EE99CD7C-7DBE-7448-97F8-A823A720F3C6}" destId="{CFCC96C4-F57D-9E45-A326-C8FD4803BA8C}" srcOrd="0" destOrd="0" presId="urn:microsoft.com/office/officeart/2005/8/layout/orgChart1"/>
    <dgm:cxn modelId="{D0D2DC00-C761-7F46-916C-E902CECC554E}" type="presParOf" srcId="{EE99CD7C-7DBE-7448-97F8-A823A720F3C6}" destId="{8FFB1023-6C62-AA47-B944-7FF4BC7F962F}" srcOrd="1" destOrd="0" presId="urn:microsoft.com/office/officeart/2005/8/layout/orgChart1"/>
    <dgm:cxn modelId="{5A3A3DEA-60BD-9E4A-841C-69D5ED4D349F}" type="presParOf" srcId="{8FFB1023-6C62-AA47-B944-7FF4BC7F962F}" destId="{063ED01E-14B9-F84D-8967-68D01432A342}" srcOrd="0" destOrd="0" presId="urn:microsoft.com/office/officeart/2005/8/layout/orgChart1"/>
    <dgm:cxn modelId="{33924468-5FD8-264A-BA7D-A8C080F305A9}" type="presParOf" srcId="{063ED01E-14B9-F84D-8967-68D01432A342}" destId="{43F51F56-137C-3543-82E9-D17F66248925}" srcOrd="0" destOrd="0" presId="urn:microsoft.com/office/officeart/2005/8/layout/orgChart1"/>
    <dgm:cxn modelId="{F378914A-BCBC-194F-979D-E7FFCF51F0D8}" type="presParOf" srcId="{063ED01E-14B9-F84D-8967-68D01432A342}" destId="{82ECA8AC-16E0-E54F-B105-7CF629806C9F}" srcOrd="1" destOrd="0" presId="urn:microsoft.com/office/officeart/2005/8/layout/orgChart1"/>
    <dgm:cxn modelId="{316FC81A-DE58-2A46-AADD-A202110A205C}" type="presParOf" srcId="{8FFB1023-6C62-AA47-B944-7FF4BC7F962F}" destId="{FE82D543-CA5A-9B42-960F-26BD09AB3D85}" srcOrd="1" destOrd="0" presId="urn:microsoft.com/office/officeart/2005/8/layout/orgChart1"/>
    <dgm:cxn modelId="{8F6ED3E9-9A8E-194C-A021-8A7A7F21CBA3}" type="presParOf" srcId="{8FFB1023-6C62-AA47-B944-7FF4BC7F962F}" destId="{7D25DA55-17B7-CC4D-B181-8EBC3B402B57}" srcOrd="2" destOrd="0" presId="urn:microsoft.com/office/officeart/2005/8/layout/orgChart1"/>
    <dgm:cxn modelId="{6386FFC5-F138-2545-8180-62A4FA2ABA42}" type="presParOf" srcId="{7D25DA55-17B7-CC4D-B181-8EBC3B402B57}" destId="{5947CDB8-F413-8C4C-A076-C756F6714C2F}" srcOrd="0" destOrd="0" presId="urn:microsoft.com/office/officeart/2005/8/layout/orgChart1"/>
    <dgm:cxn modelId="{0E5E6087-E30A-B047-8A43-3B34E5E0F983}" type="presParOf" srcId="{7D25DA55-17B7-CC4D-B181-8EBC3B402B57}" destId="{153572D8-6231-3940-B930-4404110D6470}" srcOrd="1" destOrd="0" presId="urn:microsoft.com/office/officeart/2005/8/layout/orgChart1"/>
    <dgm:cxn modelId="{EDF497A5-FAAC-6240-9DEF-33ABB8B77AD0}" type="presParOf" srcId="{153572D8-6231-3940-B930-4404110D6470}" destId="{A8949AE3-0816-1446-B98F-32F47F61F4F3}" srcOrd="0" destOrd="0" presId="urn:microsoft.com/office/officeart/2005/8/layout/orgChart1"/>
    <dgm:cxn modelId="{8B8FB0BA-49F6-FE4A-AD44-0280CD3DFF89}" type="presParOf" srcId="{A8949AE3-0816-1446-B98F-32F47F61F4F3}" destId="{C64C4D17-4FFA-1644-891A-1BAFFE456587}" srcOrd="0" destOrd="0" presId="urn:microsoft.com/office/officeart/2005/8/layout/orgChart1"/>
    <dgm:cxn modelId="{3C56F085-B534-E545-95A1-1BAF1C6CE4C3}" type="presParOf" srcId="{A8949AE3-0816-1446-B98F-32F47F61F4F3}" destId="{0AC237F0-05A1-464F-8E5F-6B949E9CFAE0}" srcOrd="1" destOrd="0" presId="urn:microsoft.com/office/officeart/2005/8/layout/orgChart1"/>
    <dgm:cxn modelId="{44AE6FF4-9CD0-F247-93CC-E45E08D30A39}" type="presParOf" srcId="{153572D8-6231-3940-B930-4404110D6470}" destId="{5BD388DA-416F-5940-9529-9A1481C0BA2B}" srcOrd="1" destOrd="0" presId="urn:microsoft.com/office/officeart/2005/8/layout/orgChart1"/>
    <dgm:cxn modelId="{35DA44F2-1190-0548-9746-FC5372A144A2}" type="presParOf" srcId="{153572D8-6231-3940-B930-4404110D6470}" destId="{914D5DBF-F50D-8849-8EFF-00DE0F7FAA91}" srcOrd="2" destOrd="0" presId="urn:microsoft.com/office/officeart/2005/8/layout/orgChart1"/>
    <dgm:cxn modelId="{401009B2-3118-764D-BC4A-07A1B1BBA27A}" type="presParOf" srcId="{7D25DA55-17B7-CC4D-B181-8EBC3B402B57}" destId="{9C0A7108-0E77-7E46-96BE-77646E230B7A}" srcOrd="2" destOrd="0" presId="urn:microsoft.com/office/officeart/2005/8/layout/orgChart1"/>
    <dgm:cxn modelId="{0FDB28CE-B935-1349-AF0C-B69E232E746B}" type="presParOf" srcId="{7D25DA55-17B7-CC4D-B181-8EBC3B402B57}" destId="{A5638919-F93E-4A4C-B5F4-F280A5DFC93A}" srcOrd="3" destOrd="0" presId="urn:microsoft.com/office/officeart/2005/8/layout/orgChart1"/>
    <dgm:cxn modelId="{2B136BB8-2768-504B-B00E-5B3EC8895FB4}" type="presParOf" srcId="{A5638919-F93E-4A4C-B5F4-F280A5DFC93A}" destId="{52A34296-AFC1-4847-AB2D-B099C9B98C10}" srcOrd="0" destOrd="0" presId="urn:microsoft.com/office/officeart/2005/8/layout/orgChart1"/>
    <dgm:cxn modelId="{5169E053-025B-4742-934B-556CBCB4472E}" type="presParOf" srcId="{52A34296-AFC1-4847-AB2D-B099C9B98C10}" destId="{F5122F7E-A2A4-DC48-9961-F9A03D7FAD90}" srcOrd="0" destOrd="0" presId="urn:microsoft.com/office/officeart/2005/8/layout/orgChart1"/>
    <dgm:cxn modelId="{4C6C5F4B-5082-4D4E-AA3D-8A304756357B}" type="presParOf" srcId="{52A34296-AFC1-4847-AB2D-B099C9B98C10}" destId="{0600777C-2D3F-8143-AFC0-E8A858EA3E94}" srcOrd="1" destOrd="0" presId="urn:microsoft.com/office/officeart/2005/8/layout/orgChart1"/>
    <dgm:cxn modelId="{7CC836E6-D1CE-1843-A122-6528260DDAA2}" type="presParOf" srcId="{A5638919-F93E-4A4C-B5F4-F280A5DFC93A}" destId="{30C9B5A8-A44F-FB4A-B4EA-B8832528AEE1}" srcOrd="1" destOrd="0" presId="urn:microsoft.com/office/officeart/2005/8/layout/orgChart1"/>
    <dgm:cxn modelId="{38D629E6-8953-AE44-BA4F-672C9A38A7EB}" type="presParOf" srcId="{A5638919-F93E-4A4C-B5F4-F280A5DFC93A}" destId="{B671A1F2-331B-734F-B4B1-5AEA40A773D3}" srcOrd="2" destOrd="0" presId="urn:microsoft.com/office/officeart/2005/8/layout/orgChart1"/>
    <dgm:cxn modelId="{7C4B1EC4-D27A-464F-ADF7-D8A78765EE31}" type="presParOf" srcId="{EE99CD7C-7DBE-7448-97F8-A823A720F3C6}" destId="{C83703CC-A01B-4545-AA8F-968370FD8A33}" srcOrd="2" destOrd="0" presId="urn:microsoft.com/office/officeart/2005/8/layout/orgChart1"/>
    <dgm:cxn modelId="{E900F095-A8C2-D044-8EAD-A5A926A7B357}" type="presParOf" srcId="{EE99CD7C-7DBE-7448-97F8-A823A720F3C6}" destId="{6A24DADA-D546-C341-B26F-247155B583B6}" srcOrd="3" destOrd="0" presId="urn:microsoft.com/office/officeart/2005/8/layout/orgChart1"/>
    <dgm:cxn modelId="{46FF70BD-9F66-5E4C-87C8-1D2A3111CF2B}" type="presParOf" srcId="{6A24DADA-D546-C341-B26F-247155B583B6}" destId="{591C8A1C-30B1-7142-95DB-814CAFF4F2F1}" srcOrd="0" destOrd="0" presId="urn:microsoft.com/office/officeart/2005/8/layout/orgChart1"/>
    <dgm:cxn modelId="{E1BB9D32-B439-0E4A-9B67-1571F85EE645}" type="presParOf" srcId="{591C8A1C-30B1-7142-95DB-814CAFF4F2F1}" destId="{20E54402-A9DA-1D4D-97A6-227080B7F558}" srcOrd="0" destOrd="0" presId="urn:microsoft.com/office/officeart/2005/8/layout/orgChart1"/>
    <dgm:cxn modelId="{6BD328E6-25DD-8A48-85E6-12FEC827A896}" type="presParOf" srcId="{591C8A1C-30B1-7142-95DB-814CAFF4F2F1}" destId="{4B067B4A-3449-9E41-8DCD-A51BED4DD228}" srcOrd="1" destOrd="0" presId="urn:microsoft.com/office/officeart/2005/8/layout/orgChart1"/>
    <dgm:cxn modelId="{45FFEC5B-9C83-D440-B5A1-7A219FE31629}" type="presParOf" srcId="{6A24DADA-D546-C341-B26F-247155B583B6}" destId="{E6D0D21E-2247-7F42-9C55-399565924549}" srcOrd="1" destOrd="0" presId="urn:microsoft.com/office/officeart/2005/8/layout/orgChart1"/>
    <dgm:cxn modelId="{406D2156-4A58-7A48-B3B8-A4D622E48DCB}" type="presParOf" srcId="{6A24DADA-D546-C341-B26F-247155B583B6}" destId="{A03D9B80-9F69-0C43-894D-2C954D579C94}" srcOrd="2" destOrd="0" presId="urn:microsoft.com/office/officeart/2005/8/layout/orgChart1"/>
    <dgm:cxn modelId="{CC5734E3-0BB0-7E40-B7C7-4BF52C594485}" type="presParOf" srcId="{1725826B-0AE1-804B-8A88-76D57BB19205}" destId="{3FBF6D5B-7C72-C84B-A449-3706E828170B}" srcOrd="2" destOrd="0" presId="urn:microsoft.com/office/officeart/2005/8/layout/orgChart1"/>
    <dgm:cxn modelId="{D15D9A28-F0A5-5144-84EA-C3C1A51ACCF8}" type="presParOf" srcId="{1725826B-0AE1-804B-8A88-76D57BB19205}" destId="{704A9472-B371-AF40-A2AA-2851F5CCF494}" srcOrd="3" destOrd="0" presId="urn:microsoft.com/office/officeart/2005/8/layout/orgChart1"/>
    <dgm:cxn modelId="{D2EFFAAF-8317-CA42-90E1-42EB6E6C96B3}" type="presParOf" srcId="{704A9472-B371-AF40-A2AA-2851F5CCF494}" destId="{618274BE-108C-294C-B24E-485785956A38}" srcOrd="0" destOrd="0" presId="urn:microsoft.com/office/officeart/2005/8/layout/orgChart1"/>
    <dgm:cxn modelId="{BD0D700C-4929-3148-84C9-5E9205EBFB57}" type="presParOf" srcId="{618274BE-108C-294C-B24E-485785956A38}" destId="{1FD40087-BDCE-4244-A721-851DBCDA0F3D}" srcOrd="0" destOrd="0" presId="urn:microsoft.com/office/officeart/2005/8/layout/orgChart1"/>
    <dgm:cxn modelId="{E61EEAC7-9458-7A4F-AAA6-F36303F9916F}" type="presParOf" srcId="{618274BE-108C-294C-B24E-485785956A38}" destId="{68D13613-9E35-0A44-A6EB-19422A8D2EFE}" srcOrd="1" destOrd="0" presId="urn:microsoft.com/office/officeart/2005/8/layout/orgChart1"/>
    <dgm:cxn modelId="{14435183-91EF-B543-81C8-3E8F7EBB7A6E}" type="presParOf" srcId="{704A9472-B371-AF40-A2AA-2851F5CCF494}" destId="{B25F4426-3F95-694B-A539-BA1268DAE085}" srcOrd="1" destOrd="0" presId="urn:microsoft.com/office/officeart/2005/8/layout/orgChart1"/>
    <dgm:cxn modelId="{24B33F53-9301-8848-89AC-07CBDBBD535C}" type="presParOf" srcId="{704A9472-B371-AF40-A2AA-2851F5CCF494}" destId="{46C9ADDB-A0B8-CA40-B4AC-9942C1F091BC}" srcOrd="2" destOrd="0" presId="urn:microsoft.com/office/officeart/2005/8/layout/orgChart1"/>
    <dgm:cxn modelId="{0E529F05-45D9-B245-B3EE-9C5715B949D7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5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0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5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7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9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0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9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3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25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1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79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2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1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9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0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64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4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2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41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0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5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1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06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0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7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06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5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3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36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0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5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8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77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4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151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3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21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18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61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4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7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224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24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2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2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123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71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916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73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574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800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25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497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976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5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98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347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312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304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34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with replacement is like treating a</a:t>
            </a:r>
            <a:r>
              <a:rPr lang="en-US" baseline="0" dirty="0" smtClean="0"/>
              <a:t> sample as a population and </a:t>
            </a:r>
            <a:r>
              <a:rPr lang="en-US" dirty="0" smtClean="0"/>
              <a:t>helps for the natural weight of the data be reflected in</a:t>
            </a:r>
            <a:r>
              <a:rPr lang="en-US" baseline="0" dirty="0" smtClean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52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 with replacement is like treating a</a:t>
            </a:r>
            <a:r>
              <a:rPr lang="en-US" baseline="0" dirty="0" smtClean="0"/>
              <a:t> sample as a population and </a:t>
            </a:r>
            <a:r>
              <a:rPr lang="en-US" dirty="0" smtClean="0"/>
              <a:t>helps for the natural weight of the data be reflected in</a:t>
            </a:r>
            <a:r>
              <a:rPr lang="en-US" baseline="0" dirty="0" smtClean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314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807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7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602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730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325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93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0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45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418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3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64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6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8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eorgetownmccourt.github.io/data-science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9.jpeg"/><Relationship Id="rId5" Type="http://schemas.microsoft.com/office/2007/relationships/hdphoto" Target="../media/hdphoto1.wdp"/><Relationship Id="rId6" Type="http://schemas.openxmlformats.org/officeDocument/2006/relationships/image" Target="../media/image40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7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Classifiers I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2017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 + Dan Hammer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Yea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Pup or Not?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Wave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1938992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burned before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not burned</a:t>
            </a:r>
            <a:r>
              <a:rPr lang="is-I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…yet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2861503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 risk?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15911" y="3207204"/>
            <a:ext cx="703043" cy="1427413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011426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Closed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Open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9941" y="2742271"/>
            <a:ext cx="403324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School closure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44008" y="3059874"/>
            <a:ext cx="822275" cy="1602840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67198" y="3039523"/>
            <a:ext cx="822275" cy="164354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Red Sox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5980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 v. Red Sox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60989" y="3042894"/>
            <a:ext cx="822275" cy="1636801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84179" y="3056504"/>
            <a:ext cx="822275" cy="160958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Buy 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given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advert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 buy given advert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Purchase Conversion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5006533" y="3512903"/>
            <a:ext cx="767160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887819" y="3504391"/>
            <a:ext cx="767160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7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Recidivate?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Starbucks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Peet’s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Coffee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Chunky Monkey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Ameri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-cone Dream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Ice Cream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Delay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On-time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Plane delay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Voting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Opt-in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Opt-out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 adoption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12" y="4927954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2909" y="4927954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837355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300210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10909" y="3360832"/>
            <a:ext cx="1382713" cy="175153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227" y="1687900"/>
            <a:ext cx="10405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Some of the most pressing questions can be answered by simply understanding </a:t>
            </a:r>
            <a:r>
              <a:rPr lang="en-US" sz="400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people, things, events fall into one group but not another.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is called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3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1069278"/>
            <a:ext cx="10552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Classifiers are a type of supervised learning problem that handles </a:t>
            </a:r>
            <a:r>
              <a:rPr lang="en-US" sz="40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target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that contain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discrete labels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, otherwise known as </a:t>
            </a:r>
            <a:r>
              <a:rPr lang="en-US" sz="40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classes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3489" y="5288833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1416" y="5288833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3946" y="3963383"/>
            <a:ext cx="257241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Elbow Connector 6"/>
          <p:cNvCxnSpPr>
            <a:stCxn id="6" idx="2"/>
            <a:endCxn id="4" idx="0"/>
          </p:cNvCxnSpPr>
          <p:nvPr/>
        </p:nvCxnSpPr>
        <p:spPr>
          <a:xfrm rot="5400000">
            <a:off x="5106608" y="4065284"/>
            <a:ext cx="679119" cy="1767979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5" idx="0"/>
          </p:cNvCxnSpPr>
          <p:nvPr/>
        </p:nvCxnSpPr>
        <p:spPr>
          <a:xfrm rot="16200000" flipH="1">
            <a:off x="6969543" y="3970326"/>
            <a:ext cx="679119" cy="195789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910" y="715336"/>
            <a:ext cx="10552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Given a training set, a classifier or classification algorithm learns how </a:t>
            </a:r>
            <a:r>
              <a:rPr lang="en-US" sz="4000" b="1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input features 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are associated with each </a:t>
            </a:r>
            <a:r>
              <a:rPr lang="en-US" sz="40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2849" y="5488396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9188" y="5488396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7" name="Elbow Connector 6"/>
          <p:cNvCxnSpPr>
            <a:stCxn id="9" idx="2"/>
            <a:endCxn id="4" idx="0"/>
          </p:cNvCxnSpPr>
          <p:nvPr/>
        </p:nvCxnSpPr>
        <p:spPr>
          <a:xfrm rot="5400000">
            <a:off x="2737553" y="4005101"/>
            <a:ext cx="1997280" cy="96931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1" idx="2"/>
            <a:endCxn id="5" idx="0"/>
          </p:cNvCxnSpPr>
          <p:nvPr/>
        </p:nvCxnSpPr>
        <p:spPr>
          <a:xfrm rot="16200000" flipH="1">
            <a:off x="7868118" y="3980693"/>
            <a:ext cx="1927632" cy="108777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4638" y="2967896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&gt; 65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1838" y="3037544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&lt; 30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7208" y="3726157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Non-Citizen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7602" y="38405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College deg.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5226" y="4615763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Married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31154" y="44649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&lt; B.A.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4394" y="3682370"/>
            <a:ext cx="2675245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!Race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796" y="3100602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Wage &gt; </a:t>
            </a:r>
            <a:r>
              <a:rPr lang="en-US" sz="28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Pov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6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413315"/>
            <a:ext cx="10552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The algorithm may yield an equation, a series of equations or rules.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1736754"/>
            <a:ext cx="7537408" cy="4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3590311"/>
            <a:ext cx="877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What are the differences between </a:t>
            </a:r>
            <a:r>
              <a:rPr lang="en-US" sz="44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</a:t>
            </a:r>
            <a:r>
              <a:rPr lang="en-US" sz="44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44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3" y="2760721"/>
            <a:ext cx="10797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continuous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features and return continuous predictions.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641" y="4299192"/>
            <a:ext cx="1161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train on </a:t>
            </a:r>
            <a:r>
              <a:rPr lang="en-US" sz="4000" b="1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discrete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variables and can return a probability and/or a discrete prediction.</a:t>
            </a:r>
          </a:p>
        </p:txBody>
      </p:sp>
    </p:spTree>
    <p:extLst>
      <p:ext uri="{BB962C8B-B14F-4D97-AF65-F5344CB8AC3E}">
        <p14:creationId xmlns:p14="http://schemas.microsoft.com/office/powerpoint/2010/main" val="17860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04332" y="1784196"/>
            <a:ext cx="10987667" cy="276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b="0" cap="none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All completed class materials can now be downloaded here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endParaRPr lang="en-US" sz="360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  <a:hlinkClick r:id="rId3"/>
            </a:endParaRPr>
          </a:p>
          <a:p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https</a:t>
            </a:r>
            <a:r>
              <a:rPr lang="en-US" sz="3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://georgetownmccourt.github.io/data-science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/</a:t>
            </a:r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endParaRPr lang="en-US" sz="3600" cap="none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34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9282" y="2797169"/>
            <a:ext cx="10797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[0, 1.23, 525.2, 210, 0.53]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= [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0.4, 1.2, 450, 200, 0.4]</a:t>
            </a:r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282" y="4321125"/>
            <a:ext cx="11616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[’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yes’,‘no’,‘yes’,‘no’,‘no’,’yes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’] = [1,0,1,0,0 ,1] 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[0.89, 0.1, 0.6, 0.2, 0.4, 0.99]</a:t>
            </a:r>
          </a:p>
          <a:p>
            <a:endParaRPr lang="en-US" sz="4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#2. The goals are different.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try to find which features move together.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3500" y="4325859"/>
            <a:ext cx="10443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look for opportunities to maximize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eparability</a:t>
            </a:r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540579"/>
            <a:ext cx="12192000" cy="3101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850" y="4285666"/>
            <a:ext cx="10020300" cy="24599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345872"/>
            <a:ext cx="5849751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7924" y="3428587"/>
            <a:ext cx="6384076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601" y="1978826"/>
            <a:ext cx="11088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Side bar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is the extent to which two classes can be clearly identified using quantitative variables. Greater the </a:t>
            </a:r>
            <a:r>
              <a:rPr lang="en-US" sz="3200" dirty="0" err="1" smtClean="0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, greater the accuracy of prediction.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6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#3. Accuracy metrics are different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are measured in terms of R-squared, F-statistics, RMSE, and MAPE.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3618" y="4325859"/>
            <a:ext cx="88236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rely on measures that </a:t>
            </a:r>
            <a:r>
              <a:rPr lang="en-US" sz="4000" b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can 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 derived from a confusion matrices.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Side bar: What’s a confusion matrix?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158734"/>
              </p:ext>
            </p:extLst>
          </p:nvPr>
        </p:nvGraphicFramePr>
        <p:xfrm>
          <a:off x="385456" y="2824925"/>
          <a:ext cx="11308312" cy="341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078"/>
                <a:gridCol w="2379374"/>
                <a:gridCol w="2250830"/>
                <a:gridCol w="3851030"/>
              </a:tblGrid>
              <a:tr h="7664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TRUE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FALSE</a:t>
                      </a:r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TRUE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NEGATIVE (FN)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Rate (TPR)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or Sensitivity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TP/(TP+FN)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</a:t>
                      </a:r>
                    </a:p>
                    <a:p>
                      <a:pPr algn="ctr"/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Rate (TNR)</a:t>
                      </a:r>
                    </a:p>
                    <a:p>
                      <a:pPr algn="ctr"/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 Specificity</a:t>
                      </a:r>
                      <a:endParaRPr lang="en-US" sz="16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FP)</a:t>
                      </a:r>
                      <a:endParaRPr lang="en-US" sz="2000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648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Positive Predicted Value (PPV) or Precision </a:t>
                      </a:r>
                      <a:endParaRPr lang="en-US" sz="2000" b="1" dirty="0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Negative Predicted Value (NPV)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TN/(TN+FN)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%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(TP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TN)/ALL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9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378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126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96000" y="3713479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34200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8954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16107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589476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0763" y="4642638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Threshold can be at any point!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#A.  Receiving Operating Characteristic  Curve (ROC)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3376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plot of TPR and FPR tested at many thresholds between 0 and 1. The area under the dotted line ranges from 0.5 (coin toss accuracy)  to 1.0 (perfect accuracy).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0" y="3708835"/>
            <a:ext cx="3645877" cy="2353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96000" y="3727179"/>
            <a:ext cx="3645877" cy="2335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6119446" y="3743753"/>
            <a:ext cx="3587262" cy="2358109"/>
          </a:xfrm>
          <a:custGeom>
            <a:avLst/>
            <a:gdLst>
              <a:gd name="connsiteX0" fmla="*/ 0 w 3587262"/>
              <a:gd name="connsiteY0" fmla="*/ 2358109 h 2358109"/>
              <a:gd name="connsiteX1" fmla="*/ 52754 w 3587262"/>
              <a:gd name="connsiteY1" fmla="*/ 2217432 h 2358109"/>
              <a:gd name="connsiteX2" fmla="*/ 140677 w 3587262"/>
              <a:gd name="connsiteY2" fmla="*/ 2059170 h 2358109"/>
              <a:gd name="connsiteX3" fmla="*/ 175846 w 3587262"/>
              <a:gd name="connsiteY3" fmla="*/ 1514047 h 2358109"/>
              <a:gd name="connsiteX4" fmla="*/ 193431 w 3587262"/>
              <a:gd name="connsiteY4" fmla="*/ 1390955 h 2358109"/>
              <a:gd name="connsiteX5" fmla="*/ 228600 w 3587262"/>
              <a:gd name="connsiteY5" fmla="*/ 1179939 h 2358109"/>
              <a:gd name="connsiteX6" fmla="*/ 263769 w 3587262"/>
              <a:gd name="connsiteY6" fmla="*/ 1127185 h 2358109"/>
              <a:gd name="connsiteX7" fmla="*/ 298939 w 3587262"/>
              <a:gd name="connsiteY7" fmla="*/ 793078 h 2358109"/>
              <a:gd name="connsiteX8" fmla="*/ 334108 w 3587262"/>
              <a:gd name="connsiteY8" fmla="*/ 634816 h 2358109"/>
              <a:gd name="connsiteX9" fmla="*/ 457200 w 3587262"/>
              <a:gd name="connsiteY9" fmla="*/ 582062 h 2358109"/>
              <a:gd name="connsiteX10" fmla="*/ 492369 w 3587262"/>
              <a:gd name="connsiteY10" fmla="*/ 335878 h 2358109"/>
              <a:gd name="connsiteX11" fmla="*/ 527539 w 3587262"/>
              <a:gd name="connsiteY11" fmla="*/ 212785 h 2358109"/>
              <a:gd name="connsiteX12" fmla="*/ 580292 w 3587262"/>
              <a:gd name="connsiteY12" fmla="*/ 177616 h 2358109"/>
              <a:gd name="connsiteX13" fmla="*/ 861646 w 3587262"/>
              <a:gd name="connsiteY13" fmla="*/ 195201 h 2358109"/>
              <a:gd name="connsiteX14" fmla="*/ 2092569 w 3587262"/>
              <a:gd name="connsiteY14" fmla="*/ 160032 h 2358109"/>
              <a:gd name="connsiteX15" fmla="*/ 2198077 w 3587262"/>
              <a:gd name="connsiteY15" fmla="*/ 124862 h 2358109"/>
              <a:gd name="connsiteX16" fmla="*/ 2250831 w 3587262"/>
              <a:gd name="connsiteY16" fmla="*/ 89693 h 2358109"/>
              <a:gd name="connsiteX17" fmla="*/ 2373923 w 3587262"/>
              <a:gd name="connsiteY17" fmla="*/ 54524 h 2358109"/>
              <a:gd name="connsiteX18" fmla="*/ 2426677 w 3587262"/>
              <a:gd name="connsiteY18" fmla="*/ 36939 h 2358109"/>
              <a:gd name="connsiteX19" fmla="*/ 2620108 w 3587262"/>
              <a:gd name="connsiteY19" fmla="*/ 54524 h 2358109"/>
              <a:gd name="connsiteX20" fmla="*/ 2708031 w 3587262"/>
              <a:gd name="connsiteY20" fmla="*/ 72109 h 2358109"/>
              <a:gd name="connsiteX21" fmla="*/ 3059723 w 3587262"/>
              <a:gd name="connsiteY21" fmla="*/ 36939 h 2358109"/>
              <a:gd name="connsiteX22" fmla="*/ 3288323 w 3587262"/>
              <a:gd name="connsiteY22" fmla="*/ 1770 h 2358109"/>
              <a:gd name="connsiteX23" fmla="*/ 3587262 w 3587262"/>
              <a:gd name="connsiteY23" fmla="*/ 1770 h 23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87262" h="2358109">
                <a:moveTo>
                  <a:pt x="0" y="2358109"/>
                </a:moveTo>
                <a:cubicBezTo>
                  <a:pt x="17887" y="2286562"/>
                  <a:pt x="13345" y="2283114"/>
                  <a:pt x="52754" y="2217432"/>
                </a:cubicBezTo>
                <a:cubicBezTo>
                  <a:pt x="143451" y="2066269"/>
                  <a:pt x="105306" y="2165281"/>
                  <a:pt x="140677" y="2059170"/>
                </a:cubicBezTo>
                <a:cubicBezTo>
                  <a:pt x="183859" y="1756904"/>
                  <a:pt x="137226" y="2112660"/>
                  <a:pt x="175846" y="1514047"/>
                </a:cubicBezTo>
                <a:cubicBezTo>
                  <a:pt x="178514" y="1472686"/>
                  <a:pt x="188290" y="1432082"/>
                  <a:pt x="193431" y="1390955"/>
                </a:cubicBezTo>
                <a:cubicBezTo>
                  <a:pt x="199931" y="1338960"/>
                  <a:pt x="198818" y="1239505"/>
                  <a:pt x="228600" y="1179939"/>
                </a:cubicBezTo>
                <a:cubicBezTo>
                  <a:pt x="238051" y="1161036"/>
                  <a:pt x="252046" y="1144770"/>
                  <a:pt x="263769" y="1127185"/>
                </a:cubicBezTo>
                <a:cubicBezTo>
                  <a:pt x="288945" y="774725"/>
                  <a:pt x="263235" y="989452"/>
                  <a:pt x="298939" y="793078"/>
                </a:cubicBezTo>
                <a:cubicBezTo>
                  <a:pt x="299141" y="791969"/>
                  <a:pt x="315869" y="657615"/>
                  <a:pt x="334108" y="634816"/>
                </a:cubicBezTo>
                <a:cubicBezTo>
                  <a:pt x="364467" y="596868"/>
                  <a:pt x="414964" y="592621"/>
                  <a:pt x="457200" y="582062"/>
                </a:cubicBezTo>
                <a:cubicBezTo>
                  <a:pt x="499549" y="455021"/>
                  <a:pt x="458125" y="592714"/>
                  <a:pt x="492369" y="335878"/>
                </a:cubicBezTo>
                <a:cubicBezTo>
                  <a:pt x="492875" y="332086"/>
                  <a:pt x="518859" y="223636"/>
                  <a:pt x="527539" y="212785"/>
                </a:cubicBezTo>
                <a:cubicBezTo>
                  <a:pt x="540741" y="196282"/>
                  <a:pt x="562708" y="189339"/>
                  <a:pt x="580292" y="177616"/>
                </a:cubicBezTo>
                <a:cubicBezTo>
                  <a:pt x="674077" y="183478"/>
                  <a:pt x="767678" y="195201"/>
                  <a:pt x="861646" y="195201"/>
                </a:cubicBezTo>
                <a:cubicBezTo>
                  <a:pt x="1201881" y="195201"/>
                  <a:pt x="1726556" y="173588"/>
                  <a:pt x="2092569" y="160032"/>
                </a:cubicBezTo>
                <a:cubicBezTo>
                  <a:pt x="2127738" y="148309"/>
                  <a:pt x="2167231" y="145426"/>
                  <a:pt x="2198077" y="124862"/>
                </a:cubicBezTo>
                <a:cubicBezTo>
                  <a:pt x="2215662" y="113139"/>
                  <a:pt x="2231928" y="99144"/>
                  <a:pt x="2250831" y="89693"/>
                </a:cubicBezTo>
                <a:cubicBezTo>
                  <a:pt x="2278934" y="75642"/>
                  <a:pt x="2347637" y="62034"/>
                  <a:pt x="2373923" y="54524"/>
                </a:cubicBezTo>
                <a:cubicBezTo>
                  <a:pt x="2391746" y="49432"/>
                  <a:pt x="2409092" y="42801"/>
                  <a:pt x="2426677" y="36939"/>
                </a:cubicBezTo>
                <a:cubicBezTo>
                  <a:pt x="2491154" y="42801"/>
                  <a:pt x="2555865" y="46493"/>
                  <a:pt x="2620108" y="54524"/>
                </a:cubicBezTo>
                <a:cubicBezTo>
                  <a:pt x="2649765" y="58231"/>
                  <a:pt x="2678143" y="72109"/>
                  <a:pt x="2708031" y="72109"/>
                </a:cubicBezTo>
                <a:cubicBezTo>
                  <a:pt x="2767324" y="72109"/>
                  <a:pt x="2982123" y="48877"/>
                  <a:pt x="3059723" y="36939"/>
                </a:cubicBezTo>
                <a:cubicBezTo>
                  <a:pt x="3167975" y="20285"/>
                  <a:pt x="3159115" y="6938"/>
                  <a:pt x="3288323" y="1770"/>
                </a:cubicBezTo>
                <a:cubicBezTo>
                  <a:pt x="3387890" y="-2213"/>
                  <a:pt x="3487616" y="1770"/>
                  <a:pt x="3587262" y="177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96000" y="6064447"/>
            <a:ext cx="380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         FPR                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336330" y="4726606"/>
            <a:ext cx="308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TPR         </a:t>
            </a: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#B.  F1-Score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ratio of recall and precision where 0 is a poor prediction and 1 is a perfect prediction. Best used if the sample is balanced.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m:t>=2×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 ×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71043" y="5444230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#C.  True Positive Rate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solidFill>
                      <a:schemeClr val="bg1"/>
                    </a:solidFill>
                    <a:ea typeface="Avenir Book" charset="0"/>
                    <a:cs typeface="Avenir Book" charset="0"/>
                  </a:rPr>
                  <a:t>TPR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bg1"/>
                            </a:solidFill>
                            <a:latin typeface="Avenir Book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blipFill rotWithShape="0">
                <a:blip r:embed="rId4"/>
                <a:stretch>
                  <a:fillRect l="-7368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7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87709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#1. 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Bias is defined as the erroneous assumption of a model (e.g. overly simplistic, overly complicated). Variance is the error. In short user assumptions need to be gut checked.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495554"/>
            <a:ext cx="9457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#2. The Bias-Variance Tradeoff type of the model fits is likely to be found in a public policy setting and which in a tech startup?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3660" y="2001706"/>
            <a:ext cx="9457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Health insurance coverage is a problem in the United States. In some states, there are double-digit percentages of residents without coverage.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59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7585" y="3526319"/>
            <a:ext cx="4725745" cy="2308324"/>
          </a:xfrm>
          <a:prstGeom prst="rect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2015, about 16.5% of residents of the US State of Georgia were without coverage.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0028" y="1085723"/>
            <a:ext cx="94575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To get people registered and enrolled, 16.5% needs to be decomposed into targetable populations. But which?</a:t>
            </a:r>
          </a:p>
          <a:p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Let’s say that:</a:t>
            </a:r>
          </a:p>
          <a:p>
            <a:r>
              <a:rPr lang="en-US" sz="36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Y(Coverage) = f(Marital Status, Age, Wage, Race, Education, Citizenship)</a:t>
            </a:r>
            <a:endParaRPr lang="en-US" sz="36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118" y="1463011"/>
            <a:ext cx="36574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 decision tree subsets a population into smaller more homogeneous subpopulations using input features.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246" y="426027"/>
            <a:ext cx="13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926" y="2047554"/>
            <a:ext cx="365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Vocab </a:t>
            </a:r>
          </a:p>
          <a:p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Time!</a:t>
            </a:r>
          </a:p>
          <a:p>
            <a:endParaRPr lang="en-US" sz="4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>
          <a:xfrm>
            <a:off x="4042947" y="903081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7732" y="5386689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Leaf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8128" y="5648299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4611" y="371972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Edge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6823" y="4016822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95544" y="1871993"/>
            <a:ext cx="16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Child to 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68468" y="2279878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2767" y="1118524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Parent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978615" y="1380134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16" idx="3"/>
          </p:cNvCxnSpPr>
          <p:nvPr/>
        </p:nvCxnSpPr>
        <p:spPr>
          <a:xfrm flipH="1" flipV="1">
            <a:off x="9768468" y="1380134"/>
            <a:ext cx="1071049" cy="4918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9391" y="292455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Split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6010584" y="1641584"/>
            <a:ext cx="296658" cy="128297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19082" y="2510550"/>
            <a:ext cx="1349288" cy="3832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0"/>
          </p:cNvCxnSpPr>
          <p:nvPr/>
        </p:nvCxnSpPr>
        <p:spPr>
          <a:xfrm>
            <a:off x="6307242" y="2924556"/>
            <a:ext cx="3070244" cy="26161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0"/>
          </p:cNvCxnSpPr>
          <p:nvPr/>
        </p:nvCxnSpPr>
        <p:spPr>
          <a:xfrm>
            <a:off x="6307242" y="2924556"/>
            <a:ext cx="1845439" cy="9233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118" y="1463011"/>
            <a:ext cx="3470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Question: How does each variable  get chosen? This can be as good as using a pivot table, right??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3835857"/>
            <a:ext cx="8816680" cy="552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664" y="913562"/>
            <a:ext cx="11028328" cy="24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8376" y="1061567"/>
            <a:ext cx="793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3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. Starting from the root node</a:t>
            </a:r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893" y="1819849"/>
            <a:ext cx="101476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each input feature: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 parts based on some threshold of a given input feature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an ”attribute test” for each input feature.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Store the result of the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After all variables are tested, choose the variable with the best attribute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If termination criteria is not met, repeat process on each node.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-43190"/>
            <a:ext cx="792099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1300" y="823594"/>
            <a:ext cx="931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Scenario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: Which feature is most associated with being a customer?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962" y="2209621"/>
            <a:ext cx="6548321" cy="429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2008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venir Book" charset="0"/>
                <a:ea typeface="Avenir Book" charset="0"/>
                <a:cs typeface="Avenir Book" charset="0"/>
              </a:rPr>
              <a:t>Upon calculating a cross-tab,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which of the three plots provides the most information?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477641" y="384463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27808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840982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49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8024" y="1315732"/>
            <a:ext cx="4639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goal of the attribute test is to find the feature that, when split into two subpopulations, yields the most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67" y="4164231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477107" y="1214544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11" idx="2"/>
            <a:endCxn id="5" idx="0"/>
          </p:cNvCxnSpPr>
          <p:nvPr/>
        </p:nvCxnSpPr>
        <p:spPr>
          <a:xfrm rot="5400000">
            <a:off x="4771678" y="2397082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41325" y="4254834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66401" y="9388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34314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82398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11" idx="2"/>
            <a:endCxn id="14" idx="0"/>
          </p:cNvCxnSpPr>
          <p:nvPr/>
        </p:nvCxnSpPr>
        <p:spPr>
          <a:xfrm rot="5400000">
            <a:off x="6132096" y="3757500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2"/>
            <a:endCxn id="16" idx="0"/>
          </p:cNvCxnSpPr>
          <p:nvPr/>
        </p:nvCxnSpPr>
        <p:spPr>
          <a:xfrm rot="16200000" flipH="1">
            <a:off x="7406138" y="2483458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95506" y="1568686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6277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602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7448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401" y="2126560"/>
            <a:ext cx="8089900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Entropy can be used to calculate consistency of information.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891" y="4231955"/>
            <a:ext cx="8338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Where p is the proportion of a sample that is of class </a:t>
            </a:r>
            <a:r>
              <a:rPr lang="en-US" sz="2800" i="1" dirty="0" err="1" smtClean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37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487949" y="92623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Example Calculation.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48794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3328273"/>
            <a:ext cx="11045885" cy="2621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56" y="1153680"/>
            <a:ext cx="4026231" cy="215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2143673"/>
            <a:ext cx="4999942" cy="11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143929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Entropy of each cross-tab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868" y="5708774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sz="2800" b="1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1595" y="5689493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0.35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9322" y="5715649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venir Book" charset="0"/>
                <a:ea typeface="Avenir Book" charset="0"/>
                <a:cs typeface="Avenir Book" charset="0"/>
              </a:rPr>
              <a:t>Entropy = 0.97</a:t>
            </a: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16120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10888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34" y="2753997"/>
            <a:ext cx="8939100" cy="12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2238894"/>
            <a:ext cx="7232645" cy="983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570" y="5300872"/>
            <a:ext cx="7958274" cy="66810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3812779"/>
            <a:ext cx="6659580" cy="12866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145" y="2250696"/>
            <a:ext cx="1926426" cy="9839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0273" y="2262498"/>
            <a:ext cx="3262744" cy="983916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3" idx="0"/>
            <a:endCxn id="15" idx="2"/>
          </p:cNvCxnSpPr>
          <p:nvPr/>
        </p:nvCxnSpPr>
        <p:spPr>
          <a:xfrm rot="16200000" flipV="1">
            <a:off x="3085022" y="3003949"/>
            <a:ext cx="578167" cy="103949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0"/>
          </p:cNvCxnSpPr>
          <p:nvPr/>
        </p:nvCxnSpPr>
        <p:spPr>
          <a:xfrm rot="16200000" flipV="1">
            <a:off x="5822848" y="3327013"/>
            <a:ext cx="2042656" cy="1905062"/>
          </a:xfrm>
          <a:prstGeom prst="bentConnector3">
            <a:avLst>
              <a:gd name="adj1" fmla="val 9069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Income was the best option.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4" y="3875918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103034" y="926231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endCxn id="5" idx="0"/>
          </p:cNvCxnSpPr>
          <p:nvPr/>
        </p:nvCxnSpPr>
        <p:spPr>
          <a:xfrm rot="5400000">
            <a:off x="4397605" y="2108769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367252" y="3966521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4187" y="3911714"/>
            <a:ext cx="2641894" cy="2681148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0241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08325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endCxn id="14" idx="0"/>
          </p:cNvCxnSpPr>
          <p:nvPr/>
        </p:nvCxnSpPr>
        <p:spPr>
          <a:xfrm rot="5400000">
            <a:off x="5758023" y="3469187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6" idx="0"/>
          </p:cNvCxnSpPr>
          <p:nvPr/>
        </p:nvCxnSpPr>
        <p:spPr>
          <a:xfrm rot="16200000" flipH="1">
            <a:off x="7032065" y="2195145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21433" y="1280373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662204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7195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0041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86603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b="1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6984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0.65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444" y="612951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Entropy = 0.03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18801" y="10912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377" y="1025951"/>
            <a:ext cx="931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Other attribute tests can also include: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005890"/>
            <a:ext cx="6052064" cy="905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932527"/>
            <a:ext cx="7203856" cy="1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is-IS" sz="4000" b="1" dirty="0" smtClean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385" y="23781"/>
            <a:ext cx="7858616" cy="683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65" y="1113490"/>
            <a:ext cx="8851900" cy="523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9645" y="278215"/>
            <a:ext cx="10768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 can be grown until there are no more data points to split.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the problem with that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Decision trees can over fit easily. 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Trees that are built on too few observations may be built on noise. Trees that are overly simplified suffer from omitted variable bias.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947" y="3720291"/>
            <a:ext cx="4574054" cy="270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4635486"/>
            <a:ext cx="1406350" cy="880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8720" y="491923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Vs.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Tuning is the process of calibrating the model </a:t>
            </a:r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45733287"/>
              </p:ext>
            </p:extLst>
          </p:nvPr>
        </p:nvGraphicFramePr>
        <p:xfrm>
          <a:off x="363154" y="53360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83746917"/>
              </p:ext>
            </p:extLst>
          </p:nvPr>
        </p:nvGraphicFramePr>
        <p:xfrm>
          <a:off x="6563232" y="79521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04967" y="4544704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0785" y="5580507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6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  <a:p>
            <a:endParaRPr lang="en-US" sz="3000" b="1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node has fewer records than a pre-specific threshold;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purity or information gain falls below a pre-specified level or is equal to zero;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tree is grown to n-number of </a:t>
            </a: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levels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Preventing [or minimizing]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Calculate the tree’s error after each split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tree at optimal number of nodes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28800" y="2164949"/>
            <a:ext cx="395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criteria tend to under fit the tree.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There are issues though.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78306" y="2164949"/>
            <a:ext cx="5035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Pruning is </a:t>
            </a:r>
            <a:r>
              <a:rPr lang="en-US" sz="3000" b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computationally costly (Complex trees take forever)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377" y="592814"/>
            <a:ext cx="1139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</a:t>
            </a:r>
            <a:r>
              <a:rPr lang="en-US" sz="360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know which variable matters the most?</a:t>
            </a:r>
            <a:endParaRPr lang="en-US" sz="3600" dirty="0" smtClean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6244"/>
            <a:ext cx="12740733" cy="7726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1864" y="2622166"/>
            <a:ext cx="8295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Variable’s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importance is the sum of all the contributions variable k makes towards predicting the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target. 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Basically the sum of all Gini purity values for whenever variable k caused a node split.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r>
              <a:rPr lang="en-US" sz="320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Strengths and Weaknesses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6" y="1709234"/>
            <a:ext cx="11564630" cy="32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11985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 Surprise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#4 – a head up</a:t>
            </a:r>
            <a:endParaRPr lang="en-US" sz="32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Spring 2017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4404"/>
            <a:ext cx="12192000" cy="993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33324" y="230226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37420" y="0"/>
            <a:ext cx="631231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5926209" y="23781"/>
            <a:ext cx="6265791" cy="6834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96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86757" y="-301402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95407"/>
            <a:ext cx="12192000" cy="10848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21" y="0"/>
            <a:ext cx="4282476" cy="3108543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It’s the result of multiple models called an “ensemble”. The average model is likely to have a more accurate estimate than just one model alone.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71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9670493">
            <a:off x="7874678" y="2549029"/>
            <a:ext cx="202502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ensemble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762" y="2201059"/>
            <a:ext cx="1406350" cy="880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51109" y="4799085"/>
            <a:ext cx="7048878" cy="14465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Decision tree – ensemble – </a:t>
            </a:r>
            <a:r>
              <a:rPr lang="en-US" sz="4400" b="1" strike="sngStrike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ensemble - pen</a:t>
            </a:r>
            <a:endParaRPr lang="en-US" sz="4400" b="1" strike="sngStrike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68" y="1005840"/>
            <a:ext cx="11841832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6076" y="1867049"/>
            <a:ext cx="6724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Random Forests are an extension of decision tree learning that relies on an ensemble of models to asymptotically predict targets.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78" y="4893814"/>
            <a:ext cx="1406350" cy="880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032" y="309638"/>
            <a:ext cx="1406350" cy="880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513" y="5159263"/>
            <a:ext cx="1406350" cy="880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24" y="3848705"/>
            <a:ext cx="1406350" cy="880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63" y="5099031"/>
            <a:ext cx="1406350" cy="880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0" y="2040646"/>
            <a:ext cx="1406350" cy="880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51" y="3367818"/>
            <a:ext cx="1406350" cy="880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513" y="720382"/>
            <a:ext cx="1406350" cy="8806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82" y="480816"/>
            <a:ext cx="1406350" cy="880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300" y="2137217"/>
            <a:ext cx="1406350" cy="8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Concepts: Random Forests rely on fundamentals of </a:t>
            </a:r>
            <a:r>
              <a:rPr lang="en-US" sz="3200" b="1" dirty="0" smtClean="0">
                <a:latin typeface="Avenir Book" charset="0"/>
                <a:ea typeface="Avenir Book" charset="0"/>
                <a:cs typeface="Avenir Book" charset="0"/>
              </a:rPr>
              <a:t>Bootstrapping --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any process that involves sampling with replacement. This can help with characterizing uncertainty and improving the mean estimate. 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96199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Aggregating the results of each bootstrap is called “Bagging” or “Bootstrap Aggregating”.  Bagging is known as a “meta-algorithm” that relies on other models.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74863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434" y="435825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Variable sampling involves sampling from variables. At scale, a model where the specification is randomly selected has the same bias as any other model from the draw.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4" y="2497928"/>
            <a:ext cx="7140899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94" y="3003555"/>
            <a:ext cx="11436406" cy="2786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94" y="2549512"/>
            <a:ext cx="10254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Pseudo </a:t>
            </a:r>
            <a:r>
              <a:rPr lang="en-US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</a:t>
            </a:r>
            <a:endParaRPr lang="en-US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Random Forests involve growing a forest of decision trees where observations are bootstrapped and variables are sampled. Each tree is run unpruned.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Full Sample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What is OOB?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Full Sample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Why OOB?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457" y="4845302"/>
            <a:ext cx="185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Train model on bootstrap 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23660" y="3924300"/>
            <a:ext cx="819810" cy="1025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08961" y="4987126"/>
            <a:ext cx="18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Test model on OOB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6366974" y="5402625"/>
            <a:ext cx="1412868" cy="35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462" y="1"/>
            <a:ext cx="6346538" cy="6814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780"/>
            <a:ext cx="5660738" cy="6834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0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2633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1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77350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2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47338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1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N</a:t>
            </a:r>
            <a:endParaRPr lang="en-US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68611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/>
                <a:gridCol w="1447074"/>
                <a:gridCol w="1447074"/>
                <a:gridCol w="1447074"/>
                <a:gridCol w="1447074"/>
                <a:gridCol w="1447074"/>
                <a:gridCol w="1447074"/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91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91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9260" y="635958"/>
            <a:ext cx="1645920" cy="827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Training Sample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91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1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60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960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960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2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5199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5199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5199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N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62467" y="2046020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. .</a:t>
            </a:r>
            <a:endParaRPr lang="en-US" sz="32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venir Book" charset="0"/>
                <a:ea typeface="Avenir Book" charset="0"/>
                <a:cs typeface="Avenir Book" charset="0"/>
              </a:rPr>
              <a:t>Model training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8" name="Elbow Connector 17"/>
          <p:cNvCxnSpPr>
            <a:stCxn id="7" idx="2"/>
            <a:endCxn id="9" idx="0"/>
          </p:cNvCxnSpPr>
          <p:nvPr/>
        </p:nvCxnSpPr>
        <p:spPr>
          <a:xfrm rot="5400000">
            <a:off x="4137433" y="-212530"/>
            <a:ext cx="519218" cy="3870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2"/>
            <a:endCxn id="12" idx="0"/>
          </p:cNvCxnSpPr>
          <p:nvPr/>
        </p:nvCxnSpPr>
        <p:spPr>
          <a:xfrm rot="5400000">
            <a:off x="5070883" y="720920"/>
            <a:ext cx="519218" cy="20034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2"/>
            <a:endCxn id="16" idx="0"/>
          </p:cNvCxnSpPr>
          <p:nvPr/>
        </p:nvCxnSpPr>
        <p:spPr>
          <a:xfrm rot="16200000" flipH="1">
            <a:off x="6372200" y="1423059"/>
            <a:ext cx="582981" cy="662940"/>
          </a:xfrm>
          <a:prstGeom prst="bentConnector3">
            <a:avLst>
              <a:gd name="adj1" fmla="val 45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5" idx="0"/>
          </p:cNvCxnSpPr>
          <p:nvPr/>
        </p:nvCxnSpPr>
        <p:spPr>
          <a:xfrm rot="16200000" flipH="1">
            <a:off x="7798843" y="-3584"/>
            <a:ext cx="519218" cy="3452464"/>
          </a:xfrm>
          <a:prstGeom prst="bentConnector3">
            <a:avLst>
              <a:gd name="adj1" fmla="val 49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6" idx="2"/>
            <a:endCxn id="34" idx="0"/>
          </p:cNvCxnSpPr>
          <p:nvPr/>
        </p:nvCxnSpPr>
        <p:spPr>
          <a:xfrm rot="16200000" flipH="1">
            <a:off x="3804736" y="2713201"/>
            <a:ext cx="1174879" cy="38606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9794" y="5230953"/>
            <a:ext cx="1665386" cy="8329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Majority Voting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6" name="Elbow Connector 35"/>
          <p:cNvCxnSpPr>
            <a:stCxn id="11" idx="2"/>
            <a:endCxn id="34" idx="0"/>
          </p:cNvCxnSpPr>
          <p:nvPr/>
        </p:nvCxnSpPr>
        <p:spPr>
          <a:xfrm rot="16200000" flipH="1">
            <a:off x="4738186" y="3646651"/>
            <a:ext cx="1174879" cy="1993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4" idx="2"/>
            <a:endCxn id="34" idx="0"/>
          </p:cNvCxnSpPr>
          <p:nvPr/>
        </p:nvCxnSpPr>
        <p:spPr>
          <a:xfrm rot="5400000">
            <a:off x="7466147" y="2912415"/>
            <a:ext cx="1174879" cy="34621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4604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6362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number of trees is important for deriving stable estimates of variable importance.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Beyond a certain threshold, more trees doesn’t improve accuracy.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Tuning is the process of calibrating the model 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# of trees </a:t>
            </a:r>
            <a:r>
              <a:rPr lang="en-US" sz="4400" dirty="0" smtClean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# of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799" y="2167938"/>
            <a:ext cx="57137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 of variables influences the depth and richness of models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Variable importance is interpreted using the Mean Decrease Gini </a:t>
            </a:r>
          </a:p>
        </p:txBody>
      </p:sp>
    </p:spTree>
    <p:extLst>
      <p:ext uri="{BB962C8B-B14F-4D97-AF65-F5344CB8AC3E}">
        <p14:creationId xmlns:p14="http://schemas.microsoft.com/office/powerpoint/2010/main" val="2766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776" y="1621505"/>
            <a:ext cx="13014251" cy="4965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Random Forests are the technique of choice for most </a:t>
            </a:r>
            <a:r>
              <a:rPr lang="en-US" sz="2800" dirty="0" err="1" smtClean="0">
                <a:latin typeface="Avenir Book" charset="0"/>
                <a:ea typeface="Avenir Book" charset="0"/>
                <a:cs typeface="Avenir Book" charset="0"/>
              </a:rPr>
              <a:t>Kaggle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 competitions.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76851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636977" cy="696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36836" y="-101964"/>
            <a:ext cx="7690674" cy="7063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  <a:endParaRPr lang="en-US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25674</TotalTime>
  <Words>2596</Words>
  <Application>Microsoft Macintosh PowerPoint</Application>
  <PresentationFormat>Widescreen</PresentationFormat>
  <Paragraphs>616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Avenir Book</vt:lpstr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405</cp:revision>
  <cp:lastPrinted>2017-03-13T18:53:47Z</cp:lastPrinted>
  <dcterms:created xsi:type="dcterms:W3CDTF">2017-01-08T03:44:27Z</dcterms:created>
  <dcterms:modified xsi:type="dcterms:W3CDTF">2017-03-13T18:54:52Z</dcterms:modified>
</cp:coreProperties>
</file>